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3" r:id="rId4"/>
    <p:sldMasterId id="2147483843" r:id="rId5"/>
  </p:sldMasterIdLst>
  <p:notesMasterIdLst>
    <p:notesMasterId r:id="rId27"/>
  </p:notesMasterIdLst>
  <p:sldIdLst>
    <p:sldId id="367" r:id="rId6"/>
    <p:sldId id="813" r:id="rId7"/>
    <p:sldId id="318" r:id="rId8"/>
    <p:sldId id="424" r:id="rId9"/>
    <p:sldId id="263" r:id="rId10"/>
    <p:sldId id="473" r:id="rId11"/>
    <p:sldId id="425" r:id="rId12"/>
    <p:sldId id="532" r:id="rId13"/>
    <p:sldId id="733" r:id="rId14"/>
    <p:sldId id="734" r:id="rId15"/>
    <p:sldId id="328" r:id="rId16"/>
    <p:sldId id="852" r:id="rId17"/>
    <p:sldId id="387" r:id="rId18"/>
    <p:sldId id="388" r:id="rId19"/>
    <p:sldId id="348" r:id="rId20"/>
    <p:sldId id="849" r:id="rId21"/>
    <p:sldId id="850" r:id="rId22"/>
    <p:sldId id="851" r:id="rId23"/>
    <p:sldId id="789" r:id="rId24"/>
    <p:sldId id="854" r:id="rId25"/>
    <p:sldId id="84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70ACF80-4ED5-4217-8688-87D95E62BA7D}">
          <p14:sldIdLst>
            <p14:sldId id="367"/>
            <p14:sldId id="813"/>
            <p14:sldId id="318"/>
            <p14:sldId id="424"/>
            <p14:sldId id="263"/>
            <p14:sldId id="473"/>
            <p14:sldId id="425"/>
            <p14:sldId id="532"/>
            <p14:sldId id="733"/>
            <p14:sldId id="734"/>
            <p14:sldId id="328"/>
            <p14:sldId id="852"/>
            <p14:sldId id="387"/>
            <p14:sldId id="388"/>
            <p14:sldId id="348"/>
            <p14:sldId id="849"/>
            <p14:sldId id="850"/>
            <p14:sldId id="851"/>
            <p14:sldId id="789"/>
            <p14:sldId id="854"/>
            <p14:sldId id="84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BC9E"/>
    <a:srgbClr val="00A084"/>
    <a:srgbClr val="61E4E8"/>
    <a:srgbClr val="D88330"/>
    <a:srgbClr val="363F0A"/>
    <a:srgbClr val="CCCECD"/>
    <a:srgbClr val="AA8462"/>
    <a:srgbClr val="12AFF0"/>
    <a:srgbClr val="0303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31"/>
    <p:restoredTop sz="87478"/>
  </p:normalViewPr>
  <p:slideViewPr>
    <p:cSldViewPr snapToGrid="0">
      <p:cViewPr varScale="1">
        <p:scale>
          <a:sx n="83" d="100"/>
          <a:sy n="83" d="100"/>
        </p:scale>
        <p:origin x="912" y="200"/>
      </p:cViewPr>
      <p:guideLst/>
    </p:cSldViewPr>
  </p:slideViewPr>
  <p:notesTextViewPr>
    <p:cViewPr>
      <p:scale>
        <a:sx n="1" d="1"/>
        <a:sy n="1" d="1"/>
      </p:scale>
      <p:origin x="0" y="0"/>
    </p:cViewPr>
  </p:notesTextViewPr>
  <p:sorterViewPr>
    <p:cViewPr>
      <p:scale>
        <a:sx n="140" d="100"/>
        <a:sy n="14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svg"/><Relationship Id="rId2" Type="http://schemas.openxmlformats.org/officeDocument/2006/relationships/image" Target="../media/image44.svg"/><Relationship Id="rId1" Type="http://schemas.openxmlformats.org/officeDocument/2006/relationships/image" Target="../media/image43.png"/><Relationship Id="rId6" Type="http://schemas.openxmlformats.org/officeDocument/2006/relationships/image" Target="../media/image48.sv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image" Target="../media/image46.svg"/><Relationship Id="rId9" Type="http://schemas.openxmlformats.org/officeDocument/2006/relationships/image" Target="../media/image51.png"/></Relationships>
</file>

<file path=ppt/diagrams/_rels/drawing1.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svg"/><Relationship Id="rId2" Type="http://schemas.openxmlformats.org/officeDocument/2006/relationships/image" Target="../media/image44.svg"/><Relationship Id="rId1" Type="http://schemas.openxmlformats.org/officeDocument/2006/relationships/image" Target="../media/image43.png"/><Relationship Id="rId6" Type="http://schemas.openxmlformats.org/officeDocument/2006/relationships/image" Target="../media/image48.sv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image" Target="../media/image46.svg"/><Relationship Id="rId9" Type="http://schemas.openxmlformats.org/officeDocument/2006/relationships/image" Target="../media/image51.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7964D5-734F-4576-91E8-EA7A7A79FCCF}" type="doc">
      <dgm:prSet loTypeId="urn:microsoft.com/office/officeart/2018/2/layout/IconLabelList" loCatId="icon" qsTypeId="urn:microsoft.com/office/officeart/2005/8/quickstyle/simple1" qsCatId="simple" csTypeId="urn:microsoft.com/office/officeart/2005/8/colors/accent2_2" csCatId="accent2" phldr="1"/>
      <dgm:spPr/>
      <dgm:t>
        <a:bodyPr/>
        <a:lstStyle/>
        <a:p>
          <a:endParaRPr lang="en-US"/>
        </a:p>
      </dgm:t>
    </dgm:pt>
    <dgm:pt modelId="{BDD7F3CE-6456-4BB1-8418-6E844C3C365B}">
      <dgm:prSet custT="1"/>
      <dgm:spPr/>
      <dgm:t>
        <a:bodyPr/>
        <a:lstStyle/>
        <a:p>
          <a:pPr>
            <a:lnSpc>
              <a:spcPct val="100000"/>
            </a:lnSpc>
          </a:pPr>
          <a:r>
            <a:rPr lang="en-US" sz="1800"/>
            <a:t>Leadership Support and Endorsement</a:t>
          </a:r>
        </a:p>
      </dgm:t>
    </dgm:pt>
    <dgm:pt modelId="{0DF3AC01-2C5B-4F01-BC9B-F32FBAE4C356}" type="parTrans" cxnId="{CE8E3EB8-C54B-4787-9D76-97B57A0B1082}">
      <dgm:prSet/>
      <dgm:spPr/>
      <dgm:t>
        <a:bodyPr/>
        <a:lstStyle/>
        <a:p>
          <a:endParaRPr lang="en-US" sz="2400"/>
        </a:p>
      </dgm:t>
    </dgm:pt>
    <dgm:pt modelId="{3B1363FC-BF04-41B3-A4BC-EC01BC4C8524}" type="sibTrans" cxnId="{CE8E3EB8-C54B-4787-9D76-97B57A0B1082}">
      <dgm:prSet/>
      <dgm:spPr/>
      <dgm:t>
        <a:bodyPr/>
        <a:lstStyle/>
        <a:p>
          <a:endParaRPr lang="en-US" sz="2400"/>
        </a:p>
      </dgm:t>
    </dgm:pt>
    <dgm:pt modelId="{831607AC-E14B-414B-9F1F-612D6575760E}">
      <dgm:prSet custT="1"/>
      <dgm:spPr/>
      <dgm:t>
        <a:bodyPr/>
        <a:lstStyle/>
        <a:p>
          <a:pPr>
            <a:lnSpc>
              <a:spcPct val="100000"/>
            </a:lnSpc>
          </a:pPr>
          <a:r>
            <a:rPr lang="en-US" sz="1800"/>
            <a:t>Mission Improvement</a:t>
          </a:r>
        </a:p>
      </dgm:t>
    </dgm:pt>
    <dgm:pt modelId="{44B44349-358C-4C45-9C42-063CBFB10ED5}" type="parTrans" cxnId="{99249B71-5CA7-4C4C-A22C-6B2B09BB8157}">
      <dgm:prSet/>
      <dgm:spPr/>
      <dgm:t>
        <a:bodyPr/>
        <a:lstStyle/>
        <a:p>
          <a:endParaRPr lang="en-US" sz="2400"/>
        </a:p>
      </dgm:t>
    </dgm:pt>
    <dgm:pt modelId="{D774F934-2B4A-4ACB-A502-40CC8EC64E0B}" type="sibTrans" cxnId="{99249B71-5CA7-4C4C-A22C-6B2B09BB8157}">
      <dgm:prSet/>
      <dgm:spPr/>
      <dgm:t>
        <a:bodyPr/>
        <a:lstStyle/>
        <a:p>
          <a:endParaRPr lang="en-US" sz="2400"/>
        </a:p>
      </dgm:t>
    </dgm:pt>
    <dgm:pt modelId="{58397B63-6550-45BE-8E09-6F1960530CF4}">
      <dgm:prSet custT="1"/>
      <dgm:spPr/>
      <dgm:t>
        <a:bodyPr/>
        <a:lstStyle/>
        <a:p>
          <a:pPr>
            <a:lnSpc>
              <a:spcPct val="100000"/>
            </a:lnSpc>
          </a:pPr>
          <a:r>
            <a:rPr lang="en-US" sz="1800" dirty="0"/>
            <a:t>Long-Term Commitment</a:t>
          </a:r>
        </a:p>
      </dgm:t>
    </dgm:pt>
    <dgm:pt modelId="{5A160876-546D-4908-BBF7-548F034DA4BE}" type="parTrans" cxnId="{57468F98-90BD-4934-8EDE-4D75D159F511}">
      <dgm:prSet/>
      <dgm:spPr/>
      <dgm:t>
        <a:bodyPr/>
        <a:lstStyle/>
        <a:p>
          <a:endParaRPr lang="en-US" sz="2400"/>
        </a:p>
      </dgm:t>
    </dgm:pt>
    <dgm:pt modelId="{3435ED80-F610-4999-BE03-550688DD2B73}" type="sibTrans" cxnId="{57468F98-90BD-4934-8EDE-4D75D159F511}">
      <dgm:prSet/>
      <dgm:spPr/>
      <dgm:t>
        <a:bodyPr/>
        <a:lstStyle/>
        <a:p>
          <a:endParaRPr lang="en-US" sz="2400"/>
        </a:p>
      </dgm:t>
    </dgm:pt>
    <dgm:pt modelId="{92F9A556-8A21-451F-8E55-E54AE918732F}">
      <dgm:prSet custT="1"/>
      <dgm:spPr/>
      <dgm:t>
        <a:bodyPr/>
        <a:lstStyle/>
        <a:p>
          <a:pPr>
            <a:lnSpc>
              <a:spcPct val="100000"/>
            </a:lnSpc>
          </a:pPr>
          <a:r>
            <a:rPr lang="en-US" sz="1800" dirty="0"/>
            <a:t>Expected Outcomes and Performance Measures</a:t>
          </a:r>
        </a:p>
      </dgm:t>
    </dgm:pt>
    <dgm:pt modelId="{FB62AD43-6E67-4C9D-B5E4-2659A3BDC122}" type="parTrans" cxnId="{3483BE36-B9C0-44C6-BCF0-380B0F24D58B}">
      <dgm:prSet/>
      <dgm:spPr/>
      <dgm:t>
        <a:bodyPr/>
        <a:lstStyle/>
        <a:p>
          <a:endParaRPr lang="en-US" sz="2400"/>
        </a:p>
      </dgm:t>
    </dgm:pt>
    <dgm:pt modelId="{8ABAC117-3CEB-46EE-BB31-3FCADD2A5F8B}" type="sibTrans" cxnId="{3483BE36-B9C0-44C6-BCF0-380B0F24D58B}">
      <dgm:prSet/>
      <dgm:spPr/>
      <dgm:t>
        <a:bodyPr/>
        <a:lstStyle/>
        <a:p>
          <a:endParaRPr lang="en-US" sz="2400"/>
        </a:p>
      </dgm:t>
    </dgm:pt>
    <dgm:pt modelId="{7B93E104-FC77-4D5D-ADA5-8E54AB067BD7}">
      <dgm:prSet custT="1"/>
      <dgm:spPr/>
      <dgm:t>
        <a:bodyPr/>
        <a:lstStyle/>
        <a:p>
          <a:pPr>
            <a:lnSpc>
              <a:spcPct val="100000"/>
            </a:lnSpc>
          </a:pPr>
          <a:r>
            <a:rPr lang="en-US" sz="1800"/>
            <a:t>Quick Wins</a:t>
          </a:r>
        </a:p>
      </dgm:t>
    </dgm:pt>
    <dgm:pt modelId="{9B08F6B2-44ED-44AE-B65C-CF1989736E36}" type="parTrans" cxnId="{802CB535-9B0B-44EF-BA25-9709B7885AF7}">
      <dgm:prSet/>
      <dgm:spPr/>
      <dgm:t>
        <a:bodyPr/>
        <a:lstStyle/>
        <a:p>
          <a:endParaRPr lang="en-US" sz="2400"/>
        </a:p>
      </dgm:t>
    </dgm:pt>
    <dgm:pt modelId="{E91B086F-E0AF-472D-BD53-85E99AD31476}" type="sibTrans" cxnId="{802CB535-9B0B-44EF-BA25-9709B7885AF7}">
      <dgm:prSet/>
      <dgm:spPr/>
      <dgm:t>
        <a:bodyPr/>
        <a:lstStyle/>
        <a:p>
          <a:endParaRPr lang="en-US" sz="2400"/>
        </a:p>
      </dgm:t>
    </dgm:pt>
    <dgm:pt modelId="{E2AA22CE-FE91-43E8-A30A-88A78F2F866F}">
      <dgm:prSet custT="1"/>
      <dgm:spPr/>
      <dgm:t>
        <a:bodyPr/>
        <a:lstStyle/>
        <a:p>
          <a:pPr>
            <a:lnSpc>
              <a:spcPct val="100000"/>
            </a:lnSpc>
          </a:pPr>
          <a:r>
            <a:rPr lang="en-US" sz="1800" dirty="0"/>
            <a:t>Establish a FAIR Data / Open Science team</a:t>
          </a:r>
        </a:p>
      </dgm:t>
    </dgm:pt>
    <dgm:pt modelId="{C7EEC800-60E8-4082-B688-6E189D6CA520}" type="parTrans" cxnId="{0ED1236D-AE5C-45CD-A3B1-3740A2A92915}">
      <dgm:prSet/>
      <dgm:spPr/>
      <dgm:t>
        <a:bodyPr/>
        <a:lstStyle/>
        <a:p>
          <a:endParaRPr lang="en-US" sz="2400"/>
        </a:p>
      </dgm:t>
    </dgm:pt>
    <dgm:pt modelId="{4063EF79-BB58-4955-ADE1-04E2EC7DC08C}" type="sibTrans" cxnId="{0ED1236D-AE5C-45CD-A3B1-3740A2A92915}">
      <dgm:prSet/>
      <dgm:spPr/>
      <dgm:t>
        <a:bodyPr/>
        <a:lstStyle/>
        <a:p>
          <a:endParaRPr lang="en-US" sz="2400"/>
        </a:p>
      </dgm:t>
    </dgm:pt>
    <dgm:pt modelId="{98CA06EA-1798-407C-BB4F-35FC42643922}" type="pres">
      <dgm:prSet presAssocID="{B87964D5-734F-4576-91E8-EA7A7A79FCCF}" presName="root" presStyleCnt="0">
        <dgm:presLayoutVars>
          <dgm:dir/>
          <dgm:resizeHandles val="exact"/>
        </dgm:presLayoutVars>
      </dgm:prSet>
      <dgm:spPr/>
    </dgm:pt>
    <dgm:pt modelId="{4419C4F2-C268-4A5B-AE08-13E889E0FFBE}" type="pres">
      <dgm:prSet presAssocID="{BDD7F3CE-6456-4BB1-8418-6E844C3C365B}" presName="compNode" presStyleCnt="0"/>
      <dgm:spPr/>
    </dgm:pt>
    <dgm:pt modelId="{5A5D54E6-4959-4467-94EB-64118B75C444}" type="pres">
      <dgm:prSet presAssocID="{BDD7F3CE-6456-4BB1-8418-6E844C3C365B}"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ecturer"/>
        </a:ext>
      </dgm:extLst>
    </dgm:pt>
    <dgm:pt modelId="{B02714C5-B4ED-406B-A85F-3443C02CB551}" type="pres">
      <dgm:prSet presAssocID="{BDD7F3CE-6456-4BB1-8418-6E844C3C365B}" presName="spaceRect" presStyleCnt="0"/>
      <dgm:spPr/>
    </dgm:pt>
    <dgm:pt modelId="{29D42FE9-790A-4F94-968D-F301C198A83D}" type="pres">
      <dgm:prSet presAssocID="{BDD7F3CE-6456-4BB1-8418-6E844C3C365B}" presName="textRect" presStyleLbl="revTx" presStyleIdx="0" presStyleCnt="6">
        <dgm:presLayoutVars>
          <dgm:chMax val="1"/>
          <dgm:chPref val="1"/>
        </dgm:presLayoutVars>
      </dgm:prSet>
      <dgm:spPr/>
    </dgm:pt>
    <dgm:pt modelId="{0F685AA1-2B6D-4B85-9157-65ADFE730BB4}" type="pres">
      <dgm:prSet presAssocID="{3B1363FC-BF04-41B3-A4BC-EC01BC4C8524}" presName="sibTrans" presStyleCnt="0"/>
      <dgm:spPr/>
    </dgm:pt>
    <dgm:pt modelId="{7CC6019B-AC9F-4C22-BEBC-D84AA900F1F8}" type="pres">
      <dgm:prSet presAssocID="{831607AC-E14B-414B-9F1F-612D6575760E}" presName="compNode" presStyleCnt="0"/>
      <dgm:spPr/>
    </dgm:pt>
    <dgm:pt modelId="{5CD988DC-F841-4DFA-B9DC-19C6C8357950}" type="pres">
      <dgm:prSet presAssocID="{831607AC-E14B-414B-9F1F-612D6575760E}"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llseye"/>
        </a:ext>
      </dgm:extLst>
    </dgm:pt>
    <dgm:pt modelId="{26EF14FC-6792-4A42-A652-A8AEFF74F3D5}" type="pres">
      <dgm:prSet presAssocID="{831607AC-E14B-414B-9F1F-612D6575760E}" presName="spaceRect" presStyleCnt="0"/>
      <dgm:spPr/>
    </dgm:pt>
    <dgm:pt modelId="{8A688179-0B56-4780-97C1-3C605F709292}" type="pres">
      <dgm:prSet presAssocID="{831607AC-E14B-414B-9F1F-612D6575760E}" presName="textRect" presStyleLbl="revTx" presStyleIdx="1" presStyleCnt="6">
        <dgm:presLayoutVars>
          <dgm:chMax val="1"/>
          <dgm:chPref val="1"/>
        </dgm:presLayoutVars>
      </dgm:prSet>
      <dgm:spPr/>
    </dgm:pt>
    <dgm:pt modelId="{132F75BA-004F-4C87-8337-1D0EFE43CAA2}" type="pres">
      <dgm:prSet presAssocID="{D774F934-2B4A-4ACB-A502-40CC8EC64E0B}" presName="sibTrans" presStyleCnt="0"/>
      <dgm:spPr/>
    </dgm:pt>
    <dgm:pt modelId="{891BFA55-6E31-4D9D-8E98-04B6FFF9F47B}" type="pres">
      <dgm:prSet presAssocID="{58397B63-6550-45BE-8E09-6F1960530CF4}" presName="compNode" presStyleCnt="0"/>
      <dgm:spPr/>
    </dgm:pt>
    <dgm:pt modelId="{71A096E7-7BBD-456D-A40E-B46578E6781E}" type="pres">
      <dgm:prSet presAssocID="{58397B63-6550-45BE-8E09-6F1960530CF4}"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andshake"/>
        </a:ext>
      </dgm:extLst>
    </dgm:pt>
    <dgm:pt modelId="{24ED7492-992B-4B39-9307-0A58F0930938}" type="pres">
      <dgm:prSet presAssocID="{58397B63-6550-45BE-8E09-6F1960530CF4}" presName="spaceRect" presStyleCnt="0"/>
      <dgm:spPr/>
    </dgm:pt>
    <dgm:pt modelId="{BA30CE0E-2095-4803-9046-3D6B3E083F77}" type="pres">
      <dgm:prSet presAssocID="{58397B63-6550-45BE-8E09-6F1960530CF4}" presName="textRect" presStyleLbl="revTx" presStyleIdx="2" presStyleCnt="6">
        <dgm:presLayoutVars>
          <dgm:chMax val="1"/>
          <dgm:chPref val="1"/>
        </dgm:presLayoutVars>
      </dgm:prSet>
      <dgm:spPr/>
    </dgm:pt>
    <dgm:pt modelId="{D1B50596-3ACA-462B-A399-C115A5C74BE6}" type="pres">
      <dgm:prSet presAssocID="{3435ED80-F610-4999-BE03-550688DD2B73}" presName="sibTrans" presStyleCnt="0"/>
      <dgm:spPr/>
    </dgm:pt>
    <dgm:pt modelId="{B0A854F8-17C9-4BA9-B025-D2C17121B42B}" type="pres">
      <dgm:prSet presAssocID="{92F9A556-8A21-451F-8E55-E54AE918732F}" presName="compNode" presStyleCnt="0"/>
      <dgm:spPr/>
    </dgm:pt>
    <dgm:pt modelId="{C0EFF431-0B36-44CC-B5A9-79C309B0FF66}" type="pres">
      <dgm:prSet presAssocID="{92F9A556-8A21-451F-8E55-E54AE918732F}"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pward trend"/>
        </a:ext>
      </dgm:extLst>
    </dgm:pt>
    <dgm:pt modelId="{8994ECAC-15FD-41ED-9F1F-94E70792EA12}" type="pres">
      <dgm:prSet presAssocID="{92F9A556-8A21-451F-8E55-E54AE918732F}" presName="spaceRect" presStyleCnt="0"/>
      <dgm:spPr/>
    </dgm:pt>
    <dgm:pt modelId="{BB6911DE-ADA2-4E5B-97E5-47A5E616889F}" type="pres">
      <dgm:prSet presAssocID="{92F9A556-8A21-451F-8E55-E54AE918732F}" presName="textRect" presStyleLbl="revTx" presStyleIdx="3" presStyleCnt="6" custScaleX="113435">
        <dgm:presLayoutVars>
          <dgm:chMax val="1"/>
          <dgm:chPref val="1"/>
        </dgm:presLayoutVars>
      </dgm:prSet>
      <dgm:spPr/>
    </dgm:pt>
    <dgm:pt modelId="{932F9B21-5209-4F95-836F-75E0D0DCB30A}" type="pres">
      <dgm:prSet presAssocID="{8ABAC117-3CEB-46EE-BB31-3FCADD2A5F8B}" presName="sibTrans" presStyleCnt="0"/>
      <dgm:spPr/>
    </dgm:pt>
    <dgm:pt modelId="{D2CEE6A4-4CC2-47CB-B1B1-55A7A53F54B1}" type="pres">
      <dgm:prSet presAssocID="{7B93E104-FC77-4D5D-ADA5-8E54AB067BD7}" presName="compNode" presStyleCnt="0"/>
      <dgm:spPr/>
    </dgm:pt>
    <dgm:pt modelId="{B7570115-2DEB-4BE5-9BC2-5D6067D6C26C}" type="pres">
      <dgm:prSet presAssocID="{7B93E104-FC77-4D5D-ADA5-8E54AB067BD7}"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Trophy"/>
        </a:ext>
      </dgm:extLst>
    </dgm:pt>
    <dgm:pt modelId="{9E6E4DE9-41D2-4D78-8471-532307C2D583}" type="pres">
      <dgm:prSet presAssocID="{7B93E104-FC77-4D5D-ADA5-8E54AB067BD7}" presName="spaceRect" presStyleCnt="0"/>
      <dgm:spPr/>
    </dgm:pt>
    <dgm:pt modelId="{0F073AB5-7C22-4F0B-B9CF-5226BA8144DC}" type="pres">
      <dgm:prSet presAssocID="{7B93E104-FC77-4D5D-ADA5-8E54AB067BD7}" presName="textRect" presStyleLbl="revTx" presStyleIdx="4" presStyleCnt="6">
        <dgm:presLayoutVars>
          <dgm:chMax val="1"/>
          <dgm:chPref val="1"/>
        </dgm:presLayoutVars>
      </dgm:prSet>
      <dgm:spPr/>
    </dgm:pt>
    <dgm:pt modelId="{65F684CE-58FB-4567-8AA8-57BEE617284E}" type="pres">
      <dgm:prSet presAssocID="{E91B086F-E0AF-472D-BD53-85E99AD31476}" presName="sibTrans" presStyleCnt="0"/>
      <dgm:spPr/>
    </dgm:pt>
    <dgm:pt modelId="{A03D5493-4F54-468C-88DC-AFE16D154052}" type="pres">
      <dgm:prSet presAssocID="{E2AA22CE-FE91-43E8-A30A-88A78F2F866F}" presName="compNode" presStyleCnt="0"/>
      <dgm:spPr/>
    </dgm:pt>
    <dgm:pt modelId="{BCAF83BA-AE28-470E-8E9C-3417C8FF5EF6}" type="pres">
      <dgm:prSet presAssocID="{E2AA22CE-FE91-43E8-A30A-88A78F2F866F}"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Head with Gears"/>
        </a:ext>
      </dgm:extLst>
    </dgm:pt>
    <dgm:pt modelId="{1F12E042-00EE-45EB-A760-12461A6918BA}" type="pres">
      <dgm:prSet presAssocID="{E2AA22CE-FE91-43E8-A30A-88A78F2F866F}" presName="spaceRect" presStyleCnt="0"/>
      <dgm:spPr/>
    </dgm:pt>
    <dgm:pt modelId="{B5F4E88A-3C88-461B-97B6-6ED5A284482F}" type="pres">
      <dgm:prSet presAssocID="{E2AA22CE-FE91-43E8-A30A-88A78F2F866F}" presName="textRect" presStyleLbl="revTx" presStyleIdx="5" presStyleCnt="6" custScaleX="130390">
        <dgm:presLayoutVars>
          <dgm:chMax val="1"/>
          <dgm:chPref val="1"/>
        </dgm:presLayoutVars>
      </dgm:prSet>
      <dgm:spPr/>
    </dgm:pt>
  </dgm:ptLst>
  <dgm:cxnLst>
    <dgm:cxn modelId="{296C711A-1EDF-A747-B8FB-B2633D0E825F}" type="presOf" srcId="{BDD7F3CE-6456-4BB1-8418-6E844C3C365B}" destId="{29D42FE9-790A-4F94-968D-F301C198A83D}" srcOrd="0" destOrd="0" presId="urn:microsoft.com/office/officeart/2018/2/layout/IconLabelList"/>
    <dgm:cxn modelId="{802CB535-9B0B-44EF-BA25-9709B7885AF7}" srcId="{B87964D5-734F-4576-91E8-EA7A7A79FCCF}" destId="{7B93E104-FC77-4D5D-ADA5-8E54AB067BD7}" srcOrd="4" destOrd="0" parTransId="{9B08F6B2-44ED-44AE-B65C-CF1989736E36}" sibTransId="{E91B086F-E0AF-472D-BD53-85E99AD31476}"/>
    <dgm:cxn modelId="{3483BE36-B9C0-44C6-BCF0-380B0F24D58B}" srcId="{B87964D5-734F-4576-91E8-EA7A7A79FCCF}" destId="{92F9A556-8A21-451F-8E55-E54AE918732F}" srcOrd="3" destOrd="0" parTransId="{FB62AD43-6E67-4C9D-B5E4-2659A3BDC122}" sibTransId="{8ABAC117-3CEB-46EE-BB31-3FCADD2A5F8B}"/>
    <dgm:cxn modelId="{0ED1236D-AE5C-45CD-A3B1-3740A2A92915}" srcId="{B87964D5-734F-4576-91E8-EA7A7A79FCCF}" destId="{E2AA22CE-FE91-43E8-A30A-88A78F2F866F}" srcOrd="5" destOrd="0" parTransId="{C7EEC800-60E8-4082-B688-6E189D6CA520}" sibTransId="{4063EF79-BB58-4955-ADE1-04E2EC7DC08C}"/>
    <dgm:cxn modelId="{99249B71-5CA7-4C4C-A22C-6B2B09BB8157}" srcId="{B87964D5-734F-4576-91E8-EA7A7A79FCCF}" destId="{831607AC-E14B-414B-9F1F-612D6575760E}" srcOrd="1" destOrd="0" parTransId="{44B44349-358C-4C45-9C42-063CBFB10ED5}" sibTransId="{D774F934-2B4A-4ACB-A502-40CC8EC64E0B}"/>
    <dgm:cxn modelId="{36EC537B-63BA-354E-A1BE-6068AB6DFA60}" type="presOf" srcId="{B87964D5-734F-4576-91E8-EA7A7A79FCCF}" destId="{98CA06EA-1798-407C-BB4F-35FC42643922}" srcOrd="0" destOrd="0" presId="urn:microsoft.com/office/officeart/2018/2/layout/IconLabelList"/>
    <dgm:cxn modelId="{DB81948F-DDC3-BD46-B637-460FD171822E}" type="presOf" srcId="{58397B63-6550-45BE-8E09-6F1960530CF4}" destId="{BA30CE0E-2095-4803-9046-3D6B3E083F77}" srcOrd="0" destOrd="0" presId="urn:microsoft.com/office/officeart/2018/2/layout/IconLabelList"/>
    <dgm:cxn modelId="{57468F98-90BD-4934-8EDE-4D75D159F511}" srcId="{B87964D5-734F-4576-91E8-EA7A7A79FCCF}" destId="{58397B63-6550-45BE-8E09-6F1960530CF4}" srcOrd="2" destOrd="0" parTransId="{5A160876-546D-4908-BBF7-548F034DA4BE}" sibTransId="{3435ED80-F610-4999-BE03-550688DD2B73}"/>
    <dgm:cxn modelId="{CE8E3EB8-C54B-4787-9D76-97B57A0B1082}" srcId="{B87964D5-734F-4576-91E8-EA7A7A79FCCF}" destId="{BDD7F3CE-6456-4BB1-8418-6E844C3C365B}" srcOrd="0" destOrd="0" parTransId="{0DF3AC01-2C5B-4F01-BC9B-F32FBAE4C356}" sibTransId="{3B1363FC-BF04-41B3-A4BC-EC01BC4C8524}"/>
    <dgm:cxn modelId="{AFA67DB9-0B27-D14B-A2E1-7819BB86230A}" type="presOf" srcId="{E2AA22CE-FE91-43E8-A30A-88A78F2F866F}" destId="{B5F4E88A-3C88-461B-97B6-6ED5A284482F}" srcOrd="0" destOrd="0" presId="urn:microsoft.com/office/officeart/2018/2/layout/IconLabelList"/>
    <dgm:cxn modelId="{78BA41C7-D79D-5A45-84EE-A31075EE31FD}" type="presOf" srcId="{831607AC-E14B-414B-9F1F-612D6575760E}" destId="{8A688179-0B56-4780-97C1-3C605F709292}" srcOrd="0" destOrd="0" presId="urn:microsoft.com/office/officeart/2018/2/layout/IconLabelList"/>
    <dgm:cxn modelId="{087D5DCF-22D9-0443-8892-CD026B5BFF8F}" type="presOf" srcId="{92F9A556-8A21-451F-8E55-E54AE918732F}" destId="{BB6911DE-ADA2-4E5B-97E5-47A5E616889F}" srcOrd="0" destOrd="0" presId="urn:microsoft.com/office/officeart/2018/2/layout/IconLabelList"/>
    <dgm:cxn modelId="{B87D1CF2-8FDD-1B4D-A484-57E0F422EA7C}" type="presOf" srcId="{7B93E104-FC77-4D5D-ADA5-8E54AB067BD7}" destId="{0F073AB5-7C22-4F0B-B9CF-5226BA8144DC}" srcOrd="0" destOrd="0" presId="urn:microsoft.com/office/officeart/2018/2/layout/IconLabelList"/>
    <dgm:cxn modelId="{F5A4D026-613D-B64E-A7E1-D41B69A82C0D}" type="presParOf" srcId="{98CA06EA-1798-407C-BB4F-35FC42643922}" destId="{4419C4F2-C268-4A5B-AE08-13E889E0FFBE}" srcOrd="0" destOrd="0" presId="urn:microsoft.com/office/officeart/2018/2/layout/IconLabelList"/>
    <dgm:cxn modelId="{4385EC0D-6473-D545-B65A-8DB34600DC92}" type="presParOf" srcId="{4419C4F2-C268-4A5B-AE08-13E889E0FFBE}" destId="{5A5D54E6-4959-4467-94EB-64118B75C444}" srcOrd="0" destOrd="0" presId="urn:microsoft.com/office/officeart/2018/2/layout/IconLabelList"/>
    <dgm:cxn modelId="{8EFBE776-4731-BE4A-A0A5-C3435891A89D}" type="presParOf" srcId="{4419C4F2-C268-4A5B-AE08-13E889E0FFBE}" destId="{B02714C5-B4ED-406B-A85F-3443C02CB551}" srcOrd="1" destOrd="0" presId="urn:microsoft.com/office/officeart/2018/2/layout/IconLabelList"/>
    <dgm:cxn modelId="{F0AD0AF6-F961-594E-B3BF-F51CB76F59B0}" type="presParOf" srcId="{4419C4F2-C268-4A5B-AE08-13E889E0FFBE}" destId="{29D42FE9-790A-4F94-968D-F301C198A83D}" srcOrd="2" destOrd="0" presId="urn:microsoft.com/office/officeart/2018/2/layout/IconLabelList"/>
    <dgm:cxn modelId="{BDD7A8E5-506B-7442-93A9-B17D9C9F714B}" type="presParOf" srcId="{98CA06EA-1798-407C-BB4F-35FC42643922}" destId="{0F685AA1-2B6D-4B85-9157-65ADFE730BB4}" srcOrd="1" destOrd="0" presId="urn:microsoft.com/office/officeart/2018/2/layout/IconLabelList"/>
    <dgm:cxn modelId="{05AEC019-118C-C447-BEBE-E6294185F0F6}" type="presParOf" srcId="{98CA06EA-1798-407C-BB4F-35FC42643922}" destId="{7CC6019B-AC9F-4C22-BEBC-D84AA900F1F8}" srcOrd="2" destOrd="0" presId="urn:microsoft.com/office/officeart/2018/2/layout/IconLabelList"/>
    <dgm:cxn modelId="{E754B621-2794-3F4D-8A69-63ECBB2085F1}" type="presParOf" srcId="{7CC6019B-AC9F-4C22-BEBC-D84AA900F1F8}" destId="{5CD988DC-F841-4DFA-B9DC-19C6C8357950}" srcOrd="0" destOrd="0" presId="urn:microsoft.com/office/officeart/2018/2/layout/IconLabelList"/>
    <dgm:cxn modelId="{0EBBB40B-1AC6-3047-9D3C-8FD65B06F38D}" type="presParOf" srcId="{7CC6019B-AC9F-4C22-BEBC-D84AA900F1F8}" destId="{26EF14FC-6792-4A42-A652-A8AEFF74F3D5}" srcOrd="1" destOrd="0" presId="urn:microsoft.com/office/officeart/2018/2/layout/IconLabelList"/>
    <dgm:cxn modelId="{7826E040-0658-2C45-867B-81DB7A0579BB}" type="presParOf" srcId="{7CC6019B-AC9F-4C22-BEBC-D84AA900F1F8}" destId="{8A688179-0B56-4780-97C1-3C605F709292}" srcOrd="2" destOrd="0" presId="urn:microsoft.com/office/officeart/2018/2/layout/IconLabelList"/>
    <dgm:cxn modelId="{0C4B67E9-F882-634B-9938-E9B8CEC8C06F}" type="presParOf" srcId="{98CA06EA-1798-407C-BB4F-35FC42643922}" destId="{132F75BA-004F-4C87-8337-1D0EFE43CAA2}" srcOrd="3" destOrd="0" presId="urn:microsoft.com/office/officeart/2018/2/layout/IconLabelList"/>
    <dgm:cxn modelId="{81FA1FC6-CA80-AD41-A5E9-5BC9AE53D5EC}" type="presParOf" srcId="{98CA06EA-1798-407C-BB4F-35FC42643922}" destId="{891BFA55-6E31-4D9D-8E98-04B6FFF9F47B}" srcOrd="4" destOrd="0" presId="urn:microsoft.com/office/officeart/2018/2/layout/IconLabelList"/>
    <dgm:cxn modelId="{8DEC7794-AAF1-7A4E-95F1-C1FA3AA3E769}" type="presParOf" srcId="{891BFA55-6E31-4D9D-8E98-04B6FFF9F47B}" destId="{71A096E7-7BBD-456D-A40E-B46578E6781E}" srcOrd="0" destOrd="0" presId="urn:microsoft.com/office/officeart/2018/2/layout/IconLabelList"/>
    <dgm:cxn modelId="{56559827-F9E1-3842-ACDB-6C7B0F1CE065}" type="presParOf" srcId="{891BFA55-6E31-4D9D-8E98-04B6FFF9F47B}" destId="{24ED7492-992B-4B39-9307-0A58F0930938}" srcOrd="1" destOrd="0" presId="urn:microsoft.com/office/officeart/2018/2/layout/IconLabelList"/>
    <dgm:cxn modelId="{B529BCA5-D20C-E647-BDAA-CD496A0DC6AA}" type="presParOf" srcId="{891BFA55-6E31-4D9D-8E98-04B6FFF9F47B}" destId="{BA30CE0E-2095-4803-9046-3D6B3E083F77}" srcOrd="2" destOrd="0" presId="urn:microsoft.com/office/officeart/2018/2/layout/IconLabelList"/>
    <dgm:cxn modelId="{08064850-37D4-B543-ABFC-428AAB9BF7AB}" type="presParOf" srcId="{98CA06EA-1798-407C-BB4F-35FC42643922}" destId="{D1B50596-3ACA-462B-A399-C115A5C74BE6}" srcOrd="5" destOrd="0" presId="urn:microsoft.com/office/officeart/2018/2/layout/IconLabelList"/>
    <dgm:cxn modelId="{FA4A8986-3F04-B641-B34C-22DAC8AA40A8}" type="presParOf" srcId="{98CA06EA-1798-407C-BB4F-35FC42643922}" destId="{B0A854F8-17C9-4BA9-B025-D2C17121B42B}" srcOrd="6" destOrd="0" presId="urn:microsoft.com/office/officeart/2018/2/layout/IconLabelList"/>
    <dgm:cxn modelId="{52551B84-0D86-784D-92CA-F2BF6A2272EB}" type="presParOf" srcId="{B0A854F8-17C9-4BA9-B025-D2C17121B42B}" destId="{C0EFF431-0B36-44CC-B5A9-79C309B0FF66}" srcOrd="0" destOrd="0" presId="urn:microsoft.com/office/officeart/2018/2/layout/IconLabelList"/>
    <dgm:cxn modelId="{F454BA98-D11F-D84D-8F23-FD078559EEAE}" type="presParOf" srcId="{B0A854F8-17C9-4BA9-B025-D2C17121B42B}" destId="{8994ECAC-15FD-41ED-9F1F-94E70792EA12}" srcOrd="1" destOrd="0" presId="urn:microsoft.com/office/officeart/2018/2/layout/IconLabelList"/>
    <dgm:cxn modelId="{47EB95DA-7486-C349-8BCE-B7D35EADDD1D}" type="presParOf" srcId="{B0A854F8-17C9-4BA9-B025-D2C17121B42B}" destId="{BB6911DE-ADA2-4E5B-97E5-47A5E616889F}" srcOrd="2" destOrd="0" presId="urn:microsoft.com/office/officeart/2018/2/layout/IconLabelList"/>
    <dgm:cxn modelId="{F91629A7-7BD1-A049-9B57-56673EB0ED29}" type="presParOf" srcId="{98CA06EA-1798-407C-BB4F-35FC42643922}" destId="{932F9B21-5209-4F95-836F-75E0D0DCB30A}" srcOrd="7" destOrd="0" presId="urn:microsoft.com/office/officeart/2018/2/layout/IconLabelList"/>
    <dgm:cxn modelId="{E877A2BD-7685-0D47-B1F3-C1F5051B96B8}" type="presParOf" srcId="{98CA06EA-1798-407C-BB4F-35FC42643922}" destId="{D2CEE6A4-4CC2-47CB-B1B1-55A7A53F54B1}" srcOrd="8" destOrd="0" presId="urn:microsoft.com/office/officeart/2018/2/layout/IconLabelList"/>
    <dgm:cxn modelId="{881E8A1E-3CC9-9F4D-BF89-319481B7029E}" type="presParOf" srcId="{D2CEE6A4-4CC2-47CB-B1B1-55A7A53F54B1}" destId="{B7570115-2DEB-4BE5-9BC2-5D6067D6C26C}" srcOrd="0" destOrd="0" presId="urn:microsoft.com/office/officeart/2018/2/layout/IconLabelList"/>
    <dgm:cxn modelId="{2534B6F2-15A5-1F42-89B7-687EB1098598}" type="presParOf" srcId="{D2CEE6A4-4CC2-47CB-B1B1-55A7A53F54B1}" destId="{9E6E4DE9-41D2-4D78-8471-532307C2D583}" srcOrd="1" destOrd="0" presId="urn:microsoft.com/office/officeart/2018/2/layout/IconLabelList"/>
    <dgm:cxn modelId="{E27912C6-5DE1-0642-8C1C-4A517CC0DCF8}" type="presParOf" srcId="{D2CEE6A4-4CC2-47CB-B1B1-55A7A53F54B1}" destId="{0F073AB5-7C22-4F0B-B9CF-5226BA8144DC}" srcOrd="2" destOrd="0" presId="urn:microsoft.com/office/officeart/2018/2/layout/IconLabelList"/>
    <dgm:cxn modelId="{B25771D1-C7B6-EC4A-B01B-9FEC719E151A}" type="presParOf" srcId="{98CA06EA-1798-407C-BB4F-35FC42643922}" destId="{65F684CE-58FB-4567-8AA8-57BEE617284E}" srcOrd="9" destOrd="0" presId="urn:microsoft.com/office/officeart/2018/2/layout/IconLabelList"/>
    <dgm:cxn modelId="{C6B4147B-442F-CE49-983E-342938AE8067}" type="presParOf" srcId="{98CA06EA-1798-407C-BB4F-35FC42643922}" destId="{A03D5493-4F54-468C-88DC-AFE16D154052}" srcOrd="10" destOrd="0" presId="urn:microsoft.com/office/officeart/2018/2/layout/IconLabelList"/>
    <dgm:cxn modelId="{35FEF9CC-42A5-7D4D-B112-71DE25545473}" type="presParOf" srcId="{A03D5493-4F54-468C-88DC-AFE16D154052}" destId="{BCAF83BA-AE28-470E-8E9C-3417C8FF5EF6}" srcOrd="0" destOrd="0" presId="urn:microsoft.com/office/officeart/2018/2/layout/IconLabelList"/>
    <dgm:cxn modelId="{7E213B9E-E683-9E40-B189-A58045B1B6F2}" type="presParOf" srcId="{A03D5493-4F54-468C-88DC-AFE16D154052}" destId="{1F12E042-00EE-45EB-A760-12461A6918BA}" srcOrd="1" destOrd="0" presId="urn:microsoft.com/office/officeart/2018/2/layout/IconLabelList"/>
    <dgm:cxn modelId="{CB5348CF-B5D7-B04A-9074-8BCAD0D418A6}" type="presParOf" srcId="{A03D5493-4F54-468C-88DC-AFE16D154052}" destId="{B5F4E88A-3C88-461B-97B6-6ED5A284482F}"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5D54E6-4959-4467-94EB-64118B75C444}">
      <dsp:nvSpPr>
        <dsp:cNvPr id="0" name=""/>
        <dsp:cNvSpPr/>
      </dsp:nvSpPr>
      <dsp:spPr>
        <a:xfrm>
          <a:off x="1172082" y="486320"/>
          <a:ext cx="896057" cy="89605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9D42FE9-790A-4F94-968D-F301C198A83D}">
      <dsp:nvSpPr>
        <dsp:cNvPr id="0" name=""/>
        <dsp:cNvSpPr/>
      </dsp:nvSpPr>
      <dsp:spPr>
        <a:xfrm>
          <a:off x="624491" y="1706075"/>
          <a:ext cx="1991238"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a:t>Leadership Support and Endorsement</a:t>
          </a:r>
        </a:p>
      </dsp:txBody>
      <dsp:txXfrm>
        <a:off x="624491" y="1706075"/>
        <a:ext cx="1991238" cy="742500"/>
      </dsp:txXfrm>
    </dsp:sp>
    <dsp:sp modelId="{5CD988DC-F841-4DFA-B9DC-19C6C8357950}">
      <dsp:nvSpPr>
        <dsp:cNvPr id="0" name=""/>
        <dsp:cNvSpPr/>
      </dsp:nvSpPr>
      <dsp:spPr>
        <a:xfrm>
          <a:off x="3511787" y="486320"/>
          <a:ext cx="896057" cy="89605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A688179-0B56-4780-97C1-3C605F709292}">
      <dsp:nvSpPr>
        <dsp:cNvPr id="0" name=""/>
        <dsp:cNvSpPr/>
      </dsp:nvSpPr>
      <dsp:spPr>
        <a:xfrm>
          <a:off x="2964196" y="1706075"/>
          <a:ext cx="1991238"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a:t>Mission Improvement</a:t>
          </a:r>
        </a:p>
      </dsp:txBody>
      <dsp:txXfrm>
        <a:off x="2964196" y="1706075"/>
        <a:ext cx="1991238" cy="742500"/>
      </dsp:txXfrm>
    </dsp:sp>
    <dsp:sp modelId="{71A096E7-7BBD-456D-A40E-B46578E6781E}">
      <dsp:nvSpPr>
        <dsp:cNvPr id="0" name=""/>
        <dsp:cNvSpPr/>
      </dsp:nvSpPr>
      <dsp:spPr>
        <a:xfrm>
          <a:off x="5851492" y="486320"/>
          <a:ext cx="896057" cy="89605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A30CE0E-2095-4803-9046-3D6B3E083F77}">
      <dsp:nvSpPr>
        <dsp:cNvPr id="0" name=""/>
        <dsp:cNvSpPr/>
      </dsp:nvSpPr>
      <dsp:spPr>
        <a:xfrm>
          <a:off x="5303901" y="1706075"/>
          <a:ext cx="1991238"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Long-Term Commitment</a:t>
          </a:r>
        </a:p>
      </dsp:txBody>
      <dsp:txXfrm>
        <a:off x="5303901" y="1706075"/>
        <a:ext cx="1991238" cy="742500"/>
      </dsp:txXfrm>
    </dsp:sp>
    <dsp:sp modelId="{C0EFF431-0B36-44CC-B5A9-79C309B0FF66}">
      <dsp:nvSpPr>
        <dsp:cNvPr id="0" name=""/>
        <dsp:cNvSpPr/>
      </dsp:nvSpPr>
      <dsp:spPr>
        <a:xfrm>
          <a:off x="869513" y="2946384"/>
          <a:ext cx="896057" cy="89605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B6911DE-ADA2-4E5B-97E5-47A5E616889F}">
      <dsp:nvSpPr>
        <dsp:cNvPr id="0" name=""/>
        <dsp:cNvSpPr/>
      </dsp:nvSpPr>
      <dsp:spPr>
        <a:xfrm>
          <a:off x="188161" y="4166139"/>
          <a:ext cx="2258761"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Expected Outcomes and Performance Measures</a:t>
          </a:r>
        </a:p>
      </dsp:txBody>
      <dsp:txXfrm>
        <a:off x="188161" y="4166139"/>
        <a:ext cx="2258761" cy="742500"/>
      </dsp:txXfrm>
    </dsp:sp>
    <dsp:sp modelId="{B7570115-2DEB-4BE5-9BC2-5D6067D6C26C}">
      <dsp:nvSpPr>
        <dsp:cNvPr id="0" name=""/>
        <dsp:cNvSpPr/>
      </dsp:nvSpPr>
      <dsp:spPr>
        <a:xfrm>
          <a:off x="3342980" y="2946384"/>
          <a:ext cx="896057" cy="89605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F073AB5-7C22-4F0B-B9CF-5226BA8144DC}">
      <dsp:nvSpPr>
        <dsp:cNvPr id="0" name=""/>
        <dsp:cNvSpPr/>
      </dsp:nvSpPr>
      <dsp:spPr>
        <a:xfrm>
          <a:off x="2795389" y="4166139"/>
          <a:ext cx="1991238"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a:t>Quick Wins</a:t>
          </a:r>
        </a:p>
      </dsp:txBody>
      <dsp:txXfrm>
        <a:off x="2795389" y="4166139"/>
        <a:ext cx="1991238" cy="742500"/>
      </dsp:txXfrm>
    </dsp:sp>
    <dsp:sp modelId="{BCAF83BA-AE28-470E-8E9C-3417C8FF5EF6}">
      <dsp:nvSpPr>
        <dsp:cNvPr id="0" name=""/>
        <dsp:cNvSpPr/>
      </dsp:nvSpPr>
      <dsp:spPr>
        <a:xfrm>
          <a:off x="5985254" y="2946384"/>
          <a:ext cx="896057" cy="89605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5F4E88A-3C88-461B-97B6-6ED5A284482F}">
      <dsp:nvSpPr>
        <dsp:cNvPr id="0" name=""/>
        <dsp:cNvSpPr/>
      </dsp:nvSpPr>
      <dsp:spPr>
        <a:xfrm>
          <a:off x="5135094" y="4166139"/>
          <a:ext cx="2596375" cy="74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Establish a FAIR Data / Open Science team</a:t>
          </a:r>
        </a:p>
      </dsp:txBody>
      <dsp:txXfrm>
        <a:off x="5135094" y="4166139"/>
        <a:ext cx="2596375" cy="74250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128455-DA2A-4876-94CA-8B5D06FF6C58}" type="datetimeFigureOut">
              <a:rPr lang="en-US" smtClean="0"/>
              <a:t>4/21/20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47207D-3746-4CA7-B71D-45DF9A7C416B}" type="slidenum">
              <a:rPr lang="en-US" smtClean="0"/>
              <a:t>‹#›</a:t>
            </a:fld>
            <a:endParaRPr lang="en-US"/>
          </a:p>
        </p:txBody>
      </p:sp>
    </p:spTree>
    <p:extLst>
      <p:ext uri="{BB962C8B-B14F-4D97-AF65-F5344CB8AC3E}">
        <p14:creationId xmlns:p14="http://schemas.microsoft.com/office/powerpoint/2010/main" val="2879063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unsplash.com/@charlesdeluvio?utm_source=unsplash&amp;utm_medium=referral&amp;utm_content=creditCopyText"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unsplash.com/@shelley_agu/likes?utm_source=unsplash&amp;utm_medium=referral&amp;utm_content=creditCopyText"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unsplash.com/@westbeach013?utm_source=unsplash&amp;utm_medium=referral&amp;utm_content=creditCopyText"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unsplash.com/s/photos/vultures?utm_source=unsplash&amp;utm_medium=referral&amp;utm_content=creditCopyText"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Paper and The Data:  Authors, Reviewers, and Editors Workshop on New Journal Practices for Data (and Software)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Journal guidelines for data and software are evolving to better support open science. Use of citations, availability statements, and persistent identifiers recognize the value of data sets and code as contributions to the scientific record. Join us to discuss how best to prepare for your next grant and put into place the best practices for data and software that will make complying with the new journal guidelines much easier.</a:t>
            </a:r>
          </a:p>
          <a:p>
            <a:endParaRPr lang="en-US" dirty="0"/>
          </a:p>
        </p:txBody>
      </p:sp>
      <p:sp>
        <p:nvSpPr>
          <p:cNvPr id="4" name="Slide Number Placeholder 3"/>
          <p:cNvSpPr>
            <a:spLocks noGrp="1"/>
          </p:cNvSpPr>
          <p:nvPr>
            <p:ph type="sldNum" sz="quarter" idx="5"/>
          </p:nvPr>
        </p:nvSpPr>
        <p:spPr/>
        <p:txBody>
          <a:bodyPr/>
          <a:lstStyle/>
          <a:p>
            <a:fld id="{FF47207D-3746-4CA7-B71D-45DF9A7C416B}" type="slidenum">
              <a:rPr lang="en-US" smtClean="0"/>
              <a:t>1</a:t>
            </a:fld>
            <a:endParaRPr lang="en-US"/>
          </a:p>
        </p:txBody>
      </p:sp>
    </p:spTree>
    <p:extLst>
      <p:ext uri="{BB962C8B-B14F-4D97-AF65-F5344CB8AC3E}">
        <p14:creationId xmlns:p14="http://schemas.microsoft.com/office/powerpoint/2010/main" val="2594524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spcAft>
                <a:spcPts val="600"/>
              </a:spcAft>
              <a:buNone/>
            </a:pPr>
            <a:r>
              <a:rPr lang="en-US" sz="1800" b="1" dirty="0">
                <a:ln w="10541" cmpd="sng">
                  <a:noFill/>
                  <a:prstDash val="solid"/>
                </a:ln>
                <a:solidFill>
                  <a:schemeClr val="bg1"/>
                </a:solidFill>
              </a:rPr>
              <a:t>To achieve this legacy, all AGU members and stakeholders must have a clear understanding of the culture of responsible research, and take action to support, enable, and nurture that culture. </a:t>
            </a:r>
          </a:p>
          <a:p>
            <a:pPr marL="0" indent="0" algn="l">
              <a:spcAft>
                <a:spcPts val="600"/>
              </a:spcAft>
              <a:buNone/>
            </a:pPr>
            <a:endParaRPr lang="en-US" sz="1800" b="1" dirty="0">
              <a:ln w="10541" cmpd="sng">
                <a:noFill/>
                <a:prstDash val="solid"/>
              </a:ln>
              <a:solidFill>
                <a:schemeClr val="bg1"/>
              </a:solidFill>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b="1" kern="1200" dirty="0">
                <a:solidFill>
                  <a:schemeClr val="tx1"/>
                </a:solidFill>
                <a:effectLst/>
                <a:latin typeface="+mn-lt"/>
                <a:ea typeface="+mn-ea"/>
                <a:cs typeface="+mn-cs"/>
              </a:rPr>
              <a:t>Championing Open and Transparent Data </a:t>
            </a:r>
            <a:endParaRPr lang="en-US" sz="1800" dirty="0"/>
          </a:p>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b="1" kern="1200" dirty="0">
                <a:solidFill>
                  <a:schemeClr val="tx1"/>
                </a:solidFill>
                <a:effectLst/>
                <a:latin typeface="+mn-lt"/>
                <a:ea typeface="+mn-ea"/>
                <a:cs typeface="+mn-cs"/>
              </a:rPr>
              <a:t>Enabling a Robust Science Ecosystem </a:t>
            </a:r>
            <a:endParaRPr lang="en-US" sz="1800" dirty="0"/>
          </a:p>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b="1" kern="1200" dirty="0">
                <a:solidFill>
                  <a:schemeClr val="tx1"/>
                </a:solidFill>
                <a:effectLst/>
                <a:latin typeface="+mn-lt"/>
                <a:ea typeface="+mn-ea"/>
                <a:cs typeface="+mn-cs"/>
              </a:rPr>
              <a:t>Creating Effective Culture Change </a:t>
            </a:r>
            <a:endParaRPr lang="en-US" sz="1800" dirty="0"/>
          </a:p>
          <a:p>
            <a:pPr marL="0" indent="0" algn="l">
              <a:spcAft>
                <a:spcPts val="600"/>
              </a:spcAft>
              <a:buNone/>
            </a:pPr>
            <a:endParaRPr lang="en-US" sz="1800" b="1" dirty="0">
              <a:ln w="10541" cmpd="sng">
                <a:noFill/>
                <a:prstDash val="solid"/>
              </a:ln>
              <a:solidFill>
                <a:schemeClr val="bg1"/>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DFDE09E-C93F-484C-9EFF-88B5718CED3F}" type="slidenum">
              <a:rPr kumimoji="0" lang="en-US" sz="1400" b="0" i="0" u="none" strike="noStrike" kern="0" cap="none" spc="0" normalizeH="0" baseline="0" noProof="0" smtClean="0">
                <a:ln>
                  <a:noFill/>
                </a:ln>
                <a:solidFill>
                  <a:prstClr val="black"/>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US" sz="1400" b="0" i="0" u="none" strike="noStrike" kern="0" cap="none" spc="0" normalizeH="0" baseline="0" noProof="0" dirty="0">
              <a:ln>
                <a:noFill/>
              </a:ln>
              <a:solidFill>
                <a:prstClr val="black"/>
              </a:solidFill>
              <a:effectLst/>
              <a:uLnTx/>
              <a:uFillTx/>
              <a:latin typeface="Arial"/>
              <a:cs typeface="Arial"/>
              <a:sym typeface="Arial"/>
            </a:endParaRPr>
          </a:p>
        </p:txBody>
      </p:sp>
    </p:spTree>
    <p:extLst>
      <p:ext uri="{BB962C8B-B14F-4D97-AF65-F5344CB8AC3E}">
        <p14:creationId xmlns:p14="http://schemas.microsoft.com/office/powerpoint/2010/main" val="1799832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gn="l">
              <a:spcAft>
                <a:spcPts val="600"/>
              </a:spcAft>
              <a:buNone/>
            </a:pPr>
            <a:r>
              <a:rPr lang="en-US" sz="1800" b="1" dirty="0">
                <a:ln w="10541" cmpd="sng">
                  <a:noFill/>
                  <a:prstDash val="solid"/>
                </a:ln>
                <a:solidFill>
                  <a:schemeClr val="bg1"/>
                </a:solidFill>
              </a:rPr>
              <a:t>To achieve this legacy, all AGU members and stakeholders must have a clear understanding of the culture of responsible research, and take action to support, enable, and nurture that culture. </a:t>
            </a:r>
          </a:p>
          <a:p>
            <a:pPr marL="0" indent="0" algn="l">
              <a:spcAft>
                <a:spcPts val="600"/>
              </a:spcAft>
              <a:buNone/>
            </a:pPr>
            <a:endParaRPr lang="en-US" sz="1800" b="1" dirty="0">
              <a:ln w="10541" cmpd="sng">
                <a:noFill/>
                <a:prstDash val="solid"/>
              </a:ln>
              <a:solidFill>
                <a:schemeClr val="bg1"/>
              </a:solidFill>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b="1" kern="1200" dirty="0">
                <a:solidFill>
                  <a:schemeClr val="tx1"/>
                </a:solidFill>
                <a:effectLst/>
                <a:latin typeface="+mn-lt"/>
                <a:ea typeface="+mn-ea"/>
                <a:cs typeface="+mn-cs"/>
              </a:rPr>
              <a:t>Championing Open and Transparent Data </a:t>
            </a:r>
            <a:endParaRPr lang="en-US" sz="1800" dirty="0"/>
          </a:p>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b="1" kern="1200" dirty="0">
                <a:solidFill>
                  <a:schemeClr val="tx1"/>
                </a:solidFill>
                <a:effectLst/>
                <a:latin typeface="+mn-lt"/>
                <a:ea typeface="+mn-ea"/>
                <a:cs typeface="+mn-cs"/>
              </a:rPr>
              <a:t>Enabling a Robust Science Ecosystem </a:t>
            </a:r>
            <a:endParaRPr lang="en-US" sz="1800" dirty="0"/>
          </a:p>
          <a:p>
            <a:pPr marL="0" marR="0" lvl="0" indent="0" algn="l" defTabSz="914400" rtl="0" eaLnBrk="1" fontAlgn="auto" latinLnBrk="0" hangingPunct="1">
              <a:lnSpc>
                <a:spcPct val="100000"/>
              </a:lnSpc>
              <a:spcBef>
                <a:spcPts val="0"/>
              </a:spcBef>
              <a:spcAft>
                <a:spcPts val="600"/>
              </a:spcAft>
              <a:buClrTx/>
              <a:buSzTx/>
              <a:buFontTx/>
              <a:buNone/>
              <a:tabLst/>
              <a:defRPr/>
            </a:pPr>
            <a:r>
              <a:rPr lang="en-US" sz="1800" b="1" kern="1200" dirty="0">
                <a:solidFill>
                  <a:schemeClr val="tx1"/>
                </a:solidFill>
                <a:effectLst/>
                <a:latin typeface="+mn-lt"/>
                <a:ea typeface="+mn-ea"/>
                <a:cs typeface="+mn-cs"/>
              </a:rPr>
              <a:t>Creating Effective Culture Change </a:t>
            </a:r>
            <a:endParaRPr lang="en-US" sz="1800" dirty="0"/>
          </a:p>
          <a:p>
            <a:pPr marL="0" indent="0" algn="l">
              <a:spcAft>
                <a:spcPts val="600"/>
              </a:spcAft>
              <a:buNone/>
            </a:pPr>
            <a:endParaRPr lang="en-US" sz="1800" b="1" dirty="0">
              <a:ln w="10541" cmpd="sng">
                <a:noFill/>
                <a:prstDash val="solid"/>
              </a:ln>
              <a:solidFill>
                <a:schemeClr val="bg1"/>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DFDE09E-C93F-484C-9EFF-88B5718CED3F}" type="slidenum">
              <a:rPr kumimoji="0" lang="en-US" sz="1400" b="0" i="0" u="none" strike="noStrike" kern="0" cap="none" spc="0" normalizeH="0" baseline="0" noProof="0" smtClean="0">
                <a:ln>
                  <a:noFill/>
                </a:ln>
                <a:solidFill>
                  <a:prstClr val="black"/>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400" b="0" i="0" u="none" strike="noStrike" kern="0" cap="none" spc="0" normalizeH="0" baseline="0" noProof="0" dirty="0">
              <a:ln>
                <a:noFill/>
              </a:ln>
              <a:solidFill>
                <a:prstClr val="black"/>
              </a:solidFill>
              <a:effectLst/>
              <a:uLnTx/>
              <a:uFillTx/>
              <a:latin typeface="Arial"/>
              <a:cs typeface="Arial"/>
              <a:sym typeface="Arial"/>
            </a:endParaRPr>
          </a:p>
        </p:txBody>
      </p:sp>
    </p:spTree>
    <p:extLst>
      <p:ext uri="{BB962C8B-B14F-4D97-AF65-F5344CB8AC3E}">
        <p14:creationId xmlns:p14="http://schemas.microsoft.com/office/powerpoint/2010/main" val="2222814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189C176B-38AB-534C-948E-86F1CC086C4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2096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6bc4d8264d_5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6bc4d8264d_5_1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2400" b="0" i="0" u="none" strike="noStrike" cap="none">
                <a:solidFill>
                  <a:schemeClr val="dk1"/>
                </a:solidFill>
                <a:latin typeface="Lato"/>
                <a:ea typeface="Lato"/>
                <a:cs typeface="Lato"/>
                <a:sym typeface="Lato"/>
              </a:rPr>
              <a:t>Photo by </a:t>
            </a:r>
            <a:r>
              <a:rPr lang="en-US" sz="2400" b="0" i="0" u="sng" strike="noStrike" cap="none">
                <a:solidFill>
                  <a:schemeClr val="dk1"/>
                </a:solidFill>
                <a:latin typeface="Lato"/>
                <a:ea typeface="Lato"/>
                <a:cs typeface="Lato"/>
                <a:sym typeface="Lato"/>
                <a:hlinkClick r:id="rId3"/>
              </a:rPr>
              <a:t>Charles 🇵🇭</a:t>
            </a:r>
            <a:r>
              <a:rPr lang="en-US" sz="2400" b="0" i="0" u="none" strike="noStrike" cap="none">
                <a:solidFill>
                  <a:schemeClr val="dk1"/>
                </a:solidFill>
                <a:latin typeface="Lato"/>
                <a:ea typeface="Lato"/>
                <a:cs typeface="Lato"/>
                <a:sym typeface="Lato"/>
              </a:rPr>
              <a:t> on </a:t>
            </a:r>
            <a:r>
              <a:rPr lang="en-US" sz="2400" b="0" i="0" u="sng" strike="noStrike" cap="none">
                <a:solidFill>
                  <a:schemeClr val="dk1"/>
                </a:solidFill>
                <a:latin typeface="Lato"/>
                <a:ea typeface="Lato"/>
                <a:cs typeface="Lato"/>
                <a:sym typeface="Lato"/>
                <a:hlinkClick r:id="rId4"/>
              </a:rPr>
              <a:t>Unsplash</a:t>
            </a:r>
            <a:endParaRPr/>
          </a:p>
        </p:txBody>
      </p:sp>
      <p:sp>
        <p:nvSpPr>
          <p:cNvPr id="155" name="Google Shape;155;g6bc4d8264d_5_1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603860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err="1">
                <a:solidFill>
                  <a:schemeClr val="tx1"/>
                </a:solidFill>
                <a:effectLst/>
                <a:latin typeface="+mn-lt"/>
                <a:ea typeface="+mn-ea"/>
                <a:cs typeface="+mn-cs"/>
              </a:rPr>
              <a:t>Hibson</a:t>
            </a:r>
            <a:r>
              <a:rPr lang="en-US" sz="1200" b="0" i="0" u="none" strike="noStrike" kern="1200" dirty="0">
                <a:solidFill>
                  <a:schemeClr val="tx1"/>
                </a:solidFill>
                <a:effectLst/>
                <a:latin typeface="+mn-lt"/>
                <a:ea typeface="+mn-ea"/>
                <a:cs typeface="+mn-cs"/>
              </a:rPr>
              <a:t>, K.M. (2013). Change Management: The Good, the Bad and the Ugly. In Levin, G. (2013). </a:t>
            </a:r>
            <a:r>
              <a:rPr lang="en-US" sz="1200" b="0" i="1" u="none" strike="noStrike" kern="1200" dirty="0">
                <a:solidFill>
                  <a:schemeClr val="tx1"/>
                </a:solidFill>
                <a:effectLst/>
                <a:latin typeface="+mn-lt"/>
                <a:ea typeface="+mn-ea"/>
                <a:cs typeface="+mn-cs"/>
              </a:rPr>
              <a:t>Program management: A life cycle approach</a:t>
            </a:r>
            <a:r>
              <a:rPr lang="en-US" sz="1200" b="0" i="0" u="none" strike="noStrike" kern="1200" dirty="0">
                <a:solidFill>
                  <a:schemeClr val="tx1"/>
                </a:solidFill>
                <a:effectLst/>
                <a:latin typeface="+mn-lt"/>
                <a:ea typeface="+mn-ea"/>
                <a:cs typeface="+mn-cs"/>
              </a:rPr>
              <a:t>. (pp. 33-49). Boca Raton, Florida: CRC Press.</a:t>
            </a:r>
          </a:p>
          <a:p>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F47207D-3746-4CA7-B71D-45DF9A7C416B}" type="slidenum">
              <a:rPr lang="en-US" smtClean="0"/>
              <a:t>16</a:t>
            </a:fld>
            <a:endParaRPr lang="en-US"/>
          </a:p>
        </p:txBody>
      </p:sp>
    </p:spTree>
    <p:extLst>
      <p:ext uri="{BB962C8B-B14F-4D97-AF65-F5344CB8AC3E}">
        <p14:creationId xmlns:p14="http://schemas.microsoft.com/office/powerpoint/2010/main" val="3988097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Photo by </a:t>
            </a:r>
            <a:r>
              <a:rPr lang="en-US" sz="1200" b="0" i="0" kern="1200" dirty="0">
                <a:solidFill>
                  <a:schemeClr val="tx1"/>
                </a:solidFill>
                <a:effectLst/>
                <a:latin typeface="+mn-lt"/>
                <a:ea typeface="+mn-ea"/>
                <a:cs typeface="+mn-cs"/>
                <a:hlinkClick r:id="rId3"/>
              </a:rPr>
              <a:t>Casey Allen</a:t>
            </a:r>
            <a:r>
              <a:rPr lang="en-US" sz="1200" b="0" i="0" u="none" strike="noStrike" kern="1200" dirty="0">
                <a:solidFill>
                  <a:schemeClr val="tx1"/>
                </a:solidFill>
                <a:effectLst/>
                <a:latin typeface="+mn-lt"/>
                <a:ea typeface="+mn-ea"/>
                <a:cs typeface="+mn-cs"/>
              </a:rPr>
              <a:t> on </a:t>
            </a:r>
            <a:r>
              <a:rPr lang="en-US" sz="1200" b="0" i="0" kern="1200" dirty="0">
                <a:solidFill>
                  <a:schemeClr val="tx1"/>
                </a:solidFill>
                <a:effectLst/>
                <a:latin typeface="+mn-lt"/>
                <a:ea typeface="+mn-ea"/>
                <a:cs typeface="+mn-cs"/>
                <a:hlinkClick r:id="rId4"/>
              </a:rPr>
              <a:t>Unsplash</a:t>
            </a:r>
            <a:endParaRPr lang="en-US" dirty="0"/>
          </a:p>
        </p:txBody>
      </p:sp>
      <p:sp>
        <p:nvSpPr>
          <p:cNvPr id="4" name="Slide Number Placeholder 3"/>
          <p:cNvSpPr>
            <a:spLocks noGrp="1"/>
          </p:cNvSpPr>
          <p:nvPr>
            <p:ph type="sldNum" sz="quarter" idx="5"/>
          </p:nvPr>
        </p:nvSpPr>
        <p:spPr/>
        <p:txBody>
          <a:bodyPr/>
          <a:lstStyle/>
          <a:p>
            <a:fld id="{FF47207D-3746-4CA7-B71D-45DF9A7C416B}" type="slidenum">
              <a:rPr lang="en-US" smtClean="0"/>
              <a:t>17</a:t>
            </a:fld>
            <a:endParaRPr lang="en-US"/>
          </a:p>
        </p:txBody>
      </p:sp>
    </p:spTree>
    <p:extLst>
      <p:ext uri="{BB962C8B-B14F-4D97-AF65-F5344CB8AC3E}">
        <p14:creationId xmlns:p14="http://schemas.microsoft.com/office/powerpoint/2010/main" val="3535916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47207D-3746-4CA7-B71D-45DF9A7C416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60085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a:stretch>
            <a:fillRect/>
          </a:stretch>
        </p:blipFill>
        <p:spPr bwMode="auto">
          <a:xfrm>
            <a:off x="-27499" y="0"/>
            <a:ext cx="12213131" cy="68770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0" y="2168526"/>
            <a:ext cx="12185632" cy="1269999"/>
          </a:xfrm>
        </p:spPr>
        <p:txBody>
          <a:bodyPr anchor="t">
            <a:noAutofit/>
          </a:bodyPr>
          <a:lstStyle>
            <a:lvl1pPr algn="ctr">
              <a:defRPr sz="4800" b="1" i="0" baseline="0">
                <a:solidFill>
                  <a:srgbClr val="003744"/>
                </a:solidFill>
                <a:latin typeface="Arial" charset="0"/>
                <a:ea typeface="Arial" charset="0"/>
                <a:cs typeface="Arial"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0" y="4096133"/>
            <a:ext cx="12185632" cy="508918"/>
          </a:xfrm>
        </p:spPr>
        <p:txBody>
          <a:bodyPr/>
          <a:lstStyle>
            <a:lvl1pPr marL="0" indent="0" algn="ctr">
              <a:buNone/>
              <a:defRPr b="0" i="0" baseline="0">
                <a:solidFill>
                  <a:srgbClr val="0083BA"/>
                </a:solidFill>
                <a:latin typeface="Arial" charset="0"/>
                <a:ea typeface="Arial" charset="0"/>
                <a:cs typeface="Arial" charset="0"/>
              </a:defRPr>
            </a:lvl1pPr>
          </a:lstStyle>
          <a:p>
            <a:pPr lvl="0"/>
            <a:r>
              <a:rPr lang="en-US" dirty="0"/>
              <a:t>Subhead here</a:t>
            </a:r>
          </a:p>
        </p:txBody>
      </p:sp>
    </p:spTree>
    <p:extLst>
      <p:ext uri="{BB962C8B-B14F-4D97-AF65-F5344CB8AC3E}">
        <p14:creationId xmlns:p14="http://schemas.microsoft.com/office/powerpoint/2010/main" val="2688488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Option 4">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1977657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5">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40138563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6">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13275915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7">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432609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8">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22959686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9">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19258562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Option 10">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7" y="0"/>
            <a:ext cx="12222808"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5338662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Option 11">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7" y="0"/>
            <a:ext cx="12222808"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24514053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Interior Slide">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017" y="2408"/>
            <a:ext cx="12181177" cy="685362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hasCustomPrompt="1"/>
          </p:nvPr>
        </p:nvSpPr>
        <p:spPr>
          <a:xfrm>
            <a:off x="787400" y="711201"/>
            <a:ext cx="9474200" cy="620986"/>
          </a:xfrm>
        </p:spPr>
        <p:txBody>
          <a:bodyPr>
            <a:normAutofit/>
          </a:bodyPr>
          <a:lstStyle>
            <a:lvl1pPr marL="0" indent="0">
              <a:buNone/>
              <a:defRPr sz="3200">
                <a:solidFill>
                  <a:srgbClr val="0083BA"/>
                </a:solidFill>
                <a:latin typeface="Myriad Pro" charset="0"/>
                <a:ea typeface="Myriad Pro" charset="0"/>
                <a:cs typeface="Myriad Pro" charset="0"/>
              </a:defRPr>
            </a:lvl1pPr>
            <a:lvl2pPr>
              <a:defRPr>
                <a:latin typeface="Myriad Pro" charset="0"/>
                <a:ea typeface="Myriad Pro" charset="0"/>
                <a:cs typeface="Myriad Pro" charset="0"/>
              </a:defRPr>
            </a:lvl2pPr>
            <a:lvl3pPr>
              <a:defRPr>
                <a:latin typeface="Myriad Pro" charset="0"/>
                <a:ea typeface="Myriad Pro" charset="0"/>
                <a:cs typeface="Myriad Pro" charset="0"/>
              </a:defRPr>
            </a:lvl3pPr>
            <a:lvl4pPr>
              <a:defRPr>
                <a:latin typeface="Myriad Pro" charset="0"/>
                <a:ea typeface="Myriad Pro" charset="0"/>
                <a:cs typeface="Myriad Pro" charset="0"/>
              </a:defRPr>
            </a:lvl4pPr>
            <a:lvl5pPr>
              <a:defRPr>
                <a:latin typeface="Myriad Pro" charset="0"/>
                <a:ea typeface="Myriad Pro" charset="0"/>
                <a:cs typeface="Myriad Pro" charset="0"/>
              </a:defRPr>
            </a:lvl5pPr>
          </a:lstStyle>
          <a:p>
            <a:pPr lvl="0"/>
            <a:r>
              <a:rPr lang="en-US" dirty="0"/>
              <a:t>Title Here</a:t>
            </a:r>
          </a:p>
        </p:txBody>
      </p:sp>
      <p:sp>
        <p:nvSpPr>
          <p:cNvPr id="7" name="Text Placeholder 6"/>
          <p:cNvSpPr>
            <a:spLocks noGrp="1"/>
          </p:cNvSpPr>
          <p:nvPr>
            <p:ph type="body" sz="quarter" idx="11" hasCustomPrompt="1"/>
          </p:nvPr>
        </p:nvSpPr>
        <p:spPr>
          <a:xfrm rot="10800000" flipH="1" flipV="1">
            <a:off x="787400" y="1544746"/>
            <a:ext cx="9474200" cy="4651102"/>
          </a:xfrm>
        </p:spPr>
        <p:txBody>
          <a:bodyPr/>
          <a:lstStyle>
            <a:lvl1pPr marL="0" indent="0">
              <a:buFontTx/>
              <a:buNone/>
              <a:defRPr sz="2000">
                <a:solidFill>
                  <a:srgbClr val="003744"/>
                </a:solidFill>
                <a:latin typeface="Myriad Pro" charset="0"/>
                <a:ea typeface="Myriad Pro" charset="0"/>
                <a:cs typeface="Myriad Pro" charset="0"/>
              </a:defRPr>
            </a:lvl1pPr>
            <a:lvl2pPr marL="342882" indent="0">
              <a:buNone/>
              <a:defRPr/>
            </a:lvl2pPr>
            <a:lvl3pPr>
              <a:defRPr sz="1600">
                <a:solidFill>
                  <a:srgbClr val="003744"/>
                </a:solidFill>
                <a:latin typeface="Myriad Pro" charset="0"/>
                <a:ea typeface="Myriad Pro" charset="0"/>
                <a:cs typeface="Myriad Pro" charset="0"/>
              </a:defRPr>
            </a:lvl3pPr>
            <a:lvl4pPr>
              <a:defRPr sz="1400">
                <a:solidFill>
                  <a:srgbClr val="003744"/>
                </a:solidFill>
                <a:latin typeface="Myriad Pro" charset="0"/>
                <a:ea typeface="Myriad Pro" charset="0"/>
                <a:cs typeface="Myriad Pro" charset="0"/>
              </a:defRPr>
            </a:lvl4pPr>
            <a:lvl5pPr>
              <a:defRPr sz="1200">
                <a:solidFill>
                  <a:srgbClr val="003744"/>
                </a:solidFill>
                <a:latin typeface="Myriad Pro" charset="0"/>
                <a:ea typeface="Myriad Pro" charset="0"/>
                <a:cs typeface="Myriad Pro" charset="0"/>
              </a:defRPr>
            </a:lvl5pPr>
          </a:lstStyle>
          <a:p>
            <a:pPr lvl="0"/>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86670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Interior Slide 2">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017" y="2408"/>
            <a:ext cx="12181177" cy="685362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hasCustomPrompt="1"/>
          </p:nvPr>
        </p:nvSpPr>
        <p:spPr>
          <a:xfrm>
            <a:off x="858838" y="2002221"/>
            <a:ext cx="9680575" cy="3349843"/>
          </a:xfrm>
        </p:spPr>
        <p:txBody>
          <a:bodyPr/>
          <a:lstStyle>
            <a:lvl1pPr marL="0" indent="0">
              <a:buNone/>
              <a:defRPr sz="2000">
                <a:latin typeface="Myriad Pro" charset="0"/>
                <a:ea typeface="Myriad Pro" charset="0"/>
                <a:cs typeface="Myriad Pro" charset="0"/>
              </a:defRPr>
            </a:lvl1pPr>
            <a:lvl2pPr marL="342882" indent="0">
              <a:buNone/>
              <a:defRPr/>
            </a:lvl2pPr>
            <a:lvl3pPr>
              <a:defRPr sz="1600">
                <a:latin typeface="Myriad Pro" charset="0"/>
                <a:ea typeface="Myriad Pro" charset="0"/>
                <a:cs typeface="Myriad Pro" charset="0"/>
              </a:defRPr>
            </a:lvl3pPr>
            <a:lvl4pPr>
              <a:defRPr sz="1400">
                <a:latin typeface="Myriad Pro" charset="0"/>
                <a:ea typeface="Myriad Pro" charset="0"/>
                <a:cs typeface="Myriad Pro" charset="0"/>
              </a:defRPr>
            </a:lvl4pPr>
            <a:lvl5pPr>
              <a:defRPr sz="1200">
                <a:latin typeface="Myriad Pro" charset="0"/>
                <a:ea typeface="Myriad Pro" charset="0"/>
                <a:cs typeface="Myriad Pro" charset="0"/>
              </a:defRPr>
            </a:lvl5pPr>
          </a:lstStyle>
          <a:p>
            <a:pPr lvl="0"/>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p:cNvSpPr>
            <a:spLocks noGrp="1"/>
          </p:cNvSpPr>
          <p:nvPr>
            <p:ph type="body" sz="quarter" idx="11" hasCustomPrompt="1"/>
          </p:nvPr>
        </p:nvSpPr>
        <p:spPr>
          <a:xfrm>
            <a:off x="858838" y="930275"/>
            <a:ext cx="9680575" cy="819697"/>
          </a:xfrm>
        </p:spPr>
        <p:txBody>
          <a:bodyPr>
            <a:normAutofit/>
          </a:bodyPr>
          <a:lstStyle>
            <a:lvl1pPr marL="0" indent="0">
              <a:buNone/>
              <a:defRPr sz="3200">
                <a:solidFill>
                  <a:srgbClr val="0083BA"/>
                </a:solidFill>
                <a:latin typeface="Myriad Pro" charset="0"/>
                <a:ea typeface="Myriad Pro" charset="0"/>
                <a:cs typeface="Myriad Pro" charset="0"/>
              </a:defRPr>
            </a:lvl1pPr>
          </a:lstStyle>
          <a:p>
            <a:pPr lvl="0"/>
            <a:r>
              <a:rPr lang="en-US" dirty="0"/>
              <a:t>Title Here</a:t>
            </a:r>
          </a:p>
        </p:txBody>
      </p:sp>
    </p:spTree>
    <p:extLst>
      <p:ext uri="{BB962C8B-B14F-4D97-AF65-F5344CB8AC3E}">
        <p14:creationId xmlns:p14="http://schemas.microsoft.com/office/powerpoint/2010/main" val="3300391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erior Slide">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stretch>
            <a:fillRect/>
          </a:stretch>
        </p:blipFill>
        <p:spPr bwMode="auto">
          <a:xfrm>
            <a:off x="9839" y="2408"/>
            <a:ext cx="12171532" cy="685362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hasCustomPrompt="1"/>
          </p:nvPr>
        </p:nvSpPr>
        <p:spPr>
          <a:xfrm>
            <a:off x="787399" y="711201"/>
            <a:ext cx="10780311" cy="620986"/>
          </a:xfrm>
        </p:spPr>
        <p:txBody>
          <a:bodyPr>
            <a:normAutofit/>
          </a:bodyPr>
          <a:lstStyle>
            <a:lvl1pPr marL="0" indent="0">
              <a:buNone/>
              <a:defRPr sz="3200">
                <a:solidFill>
                  <a:srgbClr val="0083BA"/>
                </a:solidFill>
                <a:latin typeface="Arial" charset="0"/>
                <a:ea typeface="Arial" charset="0"/>
                <a:cs typeface="Arial" charset="0"/>
              </a:defRPr>
            </a:lvl1pPr>
            <a:lvl2pPr>
              <a:defRPr>
                <a:latin typeface="Myriad Pro" charset="0"/>
                <a:ea typeface="Myriad Pro" charset="0"/>
                <a:cs typeface="Myriad Pro" charset="0"/>
              </a:defRPr>
            </a:lvl2pPr>
            <a:lvl3pPr>
              <a:defRPr>
                <a:latin typeface="Myriad Pro" charset="0"/>
                <a:ea typeface="Myriad Pro" charset="0"/>
                <a:cs typeface="Myriad Pro" charset="0"/>
              </a:defRPr>
            </a:lvl3pPr>
            <a:lvl4pPr>
              <a:defRPr>
                <a:latin typeface="Myriad Pro" charset="0"/>
                <a:ea typeface="Myriad Pro" charset="0"/>
                <a:cs typeface="Myriad Pro" charset="0"/>
              </a:defRPr>
            </a:lvl4pPr>
            <a:lvl5pPr>
              <a:defRPr>
                <a:latin typeface="Myriad Pro" charset="0"/>
                <a:ea typeface="Myriad Pro" charset="0"/>
                <a:cs typeface="Myriad Pro" charset="0"/>
              </a:defRPr>
            </a:lvl5pPr>
          </a:lstStyle>
          <a:p>
            <a:pPr lvl="0"/>
            <a:r>
              <a:rPr lang="en-US" dirty="0"/>
              <a:t>Title Here</a:t>
            </a:r>
          </a:p>
        </p:txBody>
      </p:sp>
      <p:sp>
        <p:nvSpPr>
          <p:cNvPr id="7" name="Text Placeholder 6"/>
          <p:cNvSpPr>
            <a:spLocks noGrp="1"/>
          </p:cNvSpPr>
          <p:nvPr>
            <p:ph type="body" sz="quarter" idx="11" hasCustomPrompt="1"/>
          </p:nvPr>
        </p:nvSpPr>
        <p:spPr>
          <a:xfrm rot="10800000" flipH="1" flipV="1">
            <a:off x="787400" y="1544746"/>
            <a:ext cx="10780310" cy="3445895"/>
          </a:xfrm>
        </p:spPr>
        <p:txBody>
          <a:bodyPr/>
          <a:lstStyle>
            <a:lvl1pPr marL="0" indent="0">
              <a:buFontTx/>
              <a:buNone/>
              <a:defRPr sz="2000">
                <a:solidFill>
                  <a:srgbClr val="003744"/>
                </a:solidFill>
                <a:latin typeface="Arial" charset="0"/>
                <a:ea typeface="Arial" charset="0"/>
                <a:cs typeface="Arial" charset="0"/>
              </a:defRPr>
            </a:lvl1pPr>
            <a:lvl2pPr marL="342882" indent="0">
              <a:buNone/>
              <a:defRPr/>
            </a:lvl2pPr>
            <a:lvl3pPr>
              <a:defRPr sz="1600">
                <a:solidFill>
                  <a:srgbClr val="003744"/>
                </a:solidFill>
                <a:latin typeface="Arial" charset="0"/>
                <a:ea typeface="Arial" charset="0"/>
                <a:cs typeface="Arial" charset="0"/>
              </a:defRPr>
            </a:lvl3pPr>
            <a:lvl4pPr>
              <a:defRPr sz="1400">
                <a:solidFill>
                  <a:srgbClr val="003744"/>
                </a:solidFill>
                <a:latin typeface="Arial" charset="0"/>
                <a:ea typeface="Arial" charset="0"/>
                <a:cs typeface="Arial" charset="0"/>
              </a:defRPr>
            </a:lvl4pPr>
            <a:lvl5pPr>
              <a:defRPr sz="1200">
                <a:solidFill>
                  <a:srgbClr val="003744"/>
                </a:solidFill>
                <a:latin typeface="Arial" charset="0"/>
                <a:ea typeface="Arial" charset="0"/>
                <a:cs typeface="Arial" charset="0"/>
              </a:defRPr>
            </a:lvl5pPr>
          </a:lstStyle>
          <a:p>
            <a:pPr lvl="0"/>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79929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Questions">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4375"/>
            <a:ext cx="12181176" cy="6853625"/>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userDrawn="1"/>
        </p:nvSpPr>
        <p:spPr>
          <a:xfrm>
            <a:off x="586390" y="1521371"/>
            <a:ext cx="5609458" cy="3925615"/>
          </a:xfrm>
          <a:prstGeom prst="rect">
            <a:avLst/>
          </a:prstGeom>
        </p:spPr>
        <p:txBody>
          <a:bodyPr vert="horz" lIns="91440" tIns="45720" rIns="91440" bIns="45720" rtlCol="0" anchor="ctr">
            <a:normAutofit/>
          </a:bodyPr>
          <a:lst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a:lstStyle>
          <a:p>
            <a:pPr marL="0" lvl="0" indent="0" algn="ctr">
              <a:buNone/>
            </a:pPr>
            <a:r>
              <a:rPr lang="en-US" sz="6000" dirty="0">
                <a:solidFill>
                  <a:srgbClr val="0083BA"/>
                </a:solidFill>
                <a:latin typeface="Myriad Pro" charset="0"/>
                <a:ea typeface="Myriad Pro" charset="0"/>
                <a:cs typeface="Myriad Pro" charset="0"/>
              </a:rPr>
              <a:t>Questions?</a:t>
            </a:r>
          </a:p>
        </p:txBody>
      </p:sp>
    </p:spTree>
    <p:extLst>
      <p:ext uri="{BB962C8B-B14F-4D97-AF65-F5344CB8AC3E}">
        <p14:creationId xmlns:p14="http://schemas.microsoft.com/office/powerpoint/2010/main" val="12722652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Thank You">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4375"/>
            <a:ext cx="12181176" cy="6853625"/>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a:spLocks noGrp="1"/>
          </p:cNvSpPr>
          <p:nvPr userDrawn="1"/>
        </p:nvSpPr>
        <p:spPr>
          <a:xfrm>
            <a:off x="586390" y="1521371"/>
            <a:ext cx="5609458" cy="3925615"/>
          </a:xfrm>
          <a:prstGeom prst="rect">
            <a:avLst/>
          </a:prstGeom>
        </p:spPr>
        <p:txBody>
          <a:bodyPr vert="horz" lIns="91440" tIns="45720" rIns="91440" bIns="45720" rtlCol="0" anchor="ctr">
            <a:normAutofit/>
          </a:bodyPr>
          <a:lst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a:lstStyle>
          <a:p>
            <a:pPr marL="0" lvl="0" indent="0" algn="ctr">
              <a:buNone/>
            </a:pPr>
            <a:r>
              <a:rPr lang="en-US" sz="6000" dirty="0">
                <a:solidFill>
                  <a:srgbClr val="0083BA"/>
                </a:solidFill>
                <a:latin typeface="Myriad Pro" charset="0"/>
                <a:ea typeface="Myriad Pro" charset="0"/>
                <a:cs typeface="Myriad Pro" charset="0"/>
              </a:rPr>
              <a:t>Thank You</a:t>
            </a:r>
          </a:p>
        </p:txBody>
      </p:sp>
    </p:spTree>
    <p:extLst>
      <p:ext uri="{BB962C8B-B14F-4D97-AF65-F5344CB8AC3E}">
        <p14:creationId xmlns:p14="http://schemas.microsoft.com/office/powerpoint/2010/main" val="2722530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Editable">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4375"/>
            <a:ext cx="12181176" cy="685362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hasCustomPrompt="1"/>
          </p:nvPr>
        </p:nvSpPr>
        <p:spPr>
          <a:xfrm>
            <a:off x="693739" y="1749972"/>
            <a:ext cx="6266738" cy="3704898"/>
          </a:xfrm>
        </p:spPr>
        <p:txBody>
          <a:bodyPr/>
          <a:lstStyle>
            <a:lvl1pPr marL="0" indent="0">
              <a:buNone/>
              <a:defRPr sz="3200" baseline="0">
                <a:solidFill>
                  <a:srgbClr val="0083BA"/>
                </a:solidFill>
                <a:latin typeface="Myriad Pro" charset="0"/>
                <a:ea typeface="Myriad Pro" charset="0"/>
                <a:cs typeface="Myriad Pro" charset="0"/>
              </a:defRPr>
            </a:lvl1pPr>
            <a:lvl2pPr>
              <a:defRPr>
                <a:latin typeface="Myriad Pro" charset="0"/>
                <a:ea typeface="Myriad Pro" charset="0"/>
                <a:cs typeface="Myriad Pro" charset="0"/>
              </a:defRPr>
            </a:lvl2pPr>
            <a:lvl3pPr>
              <a:defRPr>
                <a:latin typeface="Myriad Pro" charset="0"/>
                <a:ea typeface="Myriad Pro" charset="0"/>
                <a:cs typeface="Myriad Pro" charset="0"/>
              </a:defRPr>
            </a:lvl3pPr>
            <a:lvl4pPr>
              <a:defRPr>
                <a:latin typeface="Myriad Pro" charset="0"/>
                <a:ea typeface="Myriad Pro" charset="0"/>
                <a:cs typeface="Myriad Pro" charset="0"/>
              </a:defRPr>
            </a:lvl4pPr>
            <a:lvl5pPr>
              <a:defRPr>
                <a:latin typeface="Myriad Pro" charset="0"/>
                <a:ea typeface="Myriad Pro" charset="0"/>
                <a:cs typeface="Myriad Pro" charset="0"/>
              </a:defRPr>
            </a:lvl5pPr>
          </a:lstStyle>
          <a:p>
            <a:pPr lvl="0"/>
            <a:r>
              <a:rPr lang="en-US" dirty="0"/>
              <a:t>Closing statement here</a:t>
            </a:r>
            <a:r>
              <a:rPr lang="en-US"/>
              <a:t>. </a:t>
            </a:r>
            <a:endParaRPr lang="en-US" dirty="0"/>
          </a:p>
        </p:txBody>
      </p:sp>
    </p:spTree>
    <p:extLst>
      <p:ext uri="{BB962C8B-B14F-4D97-AF65-F5344CB8AC3E}">
        <p14:creationId xmlns:p14="http://schemas.microsoft.com/office/powerpoint/2010/main" val="36310107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14994502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Interior Slide: Blank">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142D841A-DC63-DC41-B06E-20EE4B2DEF6E}"/>
              </a:ext>
            </a:extLst>
          </p:cNvPr>
          <p:cNvSpPr>
            <a:spLocks noGrp="1"/>
          </p:cNvSpPr>
          <p:nvPr>
            <p:ph type="body" sz="quarter" idx="10" hasCustomPrompt="1"/>
          </p:nvPr>
        </p:nvSpPr>
        <p:spPr>
          <a:xfrm>
            <a:off x="858838" y="2002221"/>
            <a:ext cx="9680575" cy="3349843"/>
          </a:xfrm>
        </p:spPr>
        <p:txBody>
          <a:bodyPr/>
          <a:lstStyle>
            <a:lvl1pPr marL="0" indent="0">
              <a:buNone/>
              <a:defRPr sz="2000">
                <a:latin typeface="Libre Franklin" pitchFamily="2" charset="77"/>
                <a:ea typeface="Libre Franklin" pitchFamily="2" charset="77"/>
                <a:cs typeface="Arial" charset="0"/>
              </a:defRPr>
            </a:lvl1pPr>
            <a:lvl2pPr marL="342882" indent="0">
              <a:buNone/>
              <a:defRPr/>
            </a:lvl2pPr>
            <a:lvl3pPr>
              <a:defRPr sz="1600">
                <a:latin typeface="Libre Franklin" pitchFamily="2" charset="77"/>
                <a:ea typeface="Libre Franklin" pitchFamily="2" charset="77"/>
                <a:cs typeface="Arial" charset="0"/>
              </a:defRPr>
            </a:lvl3pPr>
            <a:lvl4pPr>
              <a:defRPr sz="1400">
                <a:latin typeface="Libre Franklin" pitchFamily="2" charset="77"/>
                <a:ea typeface="Libre Franklin" pitchFamily="2" charset="77"/>
                <a:cs typeface="Arial" charset="0"/>
              </a:defRPr>
            </a:lvl4pPr>
            <a:lvl5pPr>
              <a:defRPr sz="1200">
                <a:latin typeface="Libre Franklin" pitchFamily="2" charset="77"/>
                <a:ea typeface="Libre Franklin" pitchFamily="2" charset="77"/>
                <a:cs typeface="Arial" charset="0"/>
              </a:defRPr>
            </a:lvl5pPr>
          </a:lstStyle>
          <a:p>
            <a:pPr lvl="0"/>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A01B2BBB-28A8-5242-8321-A9ED5B99E6A6}"/>
              </a:ext>
            </a:extLst>
          </p:cNvPr>
          <p:cNvSpPr>
            <a:spLocks noGrp="1"/>
          </p:cNvSpPr>
          <p:nvPr>
            <p:ph type="body" sz="quarter" idx="11" hasCustomPrompt="1"/>
          </p:nvPr>
        </p:nvSpPr>
        <p:spPr>
          <a:xfrm>
            <a:off x="858838" y="931989"/>
            <a:ext cx="9680575" cy="819697"/>
          </a:xfrm>
        </p:spPr>
        <p:txBody>
          <a:bodyPr>
            <a:normAutofit/>
          </a:bodyPr>
          <a:lstStyle>
            <a:lvl1pPr marL="0" indent="0">
              <a:buNone/>
              <a:defRPr sz="3200">
                <a:solidFill>
                  <a:srgbClr val="0083BA"/>
                </a:solidFill>
                <a:latin typeface="Libre Franklin" pitchFamily="2" charset="77"/>
                <a:ea typeface="Libre Franklin" pitchFamily="2" charset="77"/>
                <a:cs typeface="Arial" charset="0"/>
              </a:defRPr>
            </a:lvl1pPr>
          </a:lstStyle>
          <a:p>
            <a:pPr lvl="0"/>
            <a:r>
              <a:rPr lang="en-US" dirty="0"/>
              <a:t>Headline Here</a:t>
            </a:r>
          </a:p>
        </p:txBody>
      </p:sp>
    </p:spTree>
    <p:extLst>
      <p:ext uri="{BB962C8B-B14F-4D97-AF65-F5344CB8AC3E}">
        <p14:creationId xmlns:p14="http://schemas.microsoft.com/office/powerpoint/2010/main" val="30408828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Up">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r>
              <a:rPr lang="en-US"/>
              <a:t>Click to edit Master title style</a:t>
            </a:r>
            <a:endParaRPr lang="en-US" dirty="0"/>
          </a:p>
        </p:txBody>
      </p:sp>
      <p:sp>
        <p:nvSpPr>
          <p:cNvPr id="8" name="Rectangle 8"/>
          <p:cNvSpPr>
            <a:spLocks noGrp="1"/>
          </p:cNvSpPr>
          <p:nvPr>
            <p:ph type="body" sz="quarter" idx="13" hasCustomPrompt="1"/>
          </p:nvPr>
        </p:nvSpPr>
        <p:spPr>
          <a:xfrm>
            <a:off x="406400" y="381000"/>
            <a:ext cx="10769600" cy="228600"/>
          </a:xfrm>
          <a:solidFill>
            <a:schemeClr val="accent6">
              <a:shade val="75000"/>
            </a:schemeClr>
          </a:solidFill>
        </p:spPr>
        <p:txBody>
          <a:bodyPr/>
          <a:lstStyle>
            <a:lvl1pPr>
              <a:defRPr b="1">
                <a:solidFill>
                  <a:schemeClr val="bg1"/>
                </a:solidFill>
              </a:defRPr>
            </a:lvl1pPr>
            <a:extLst/>
          </a:lstStyle>
          <a:p>
            <a:pPr lvl="0"/>
            <a:r>
              <a:rPr lang="en-US" dirty="0"/>
              <a:t>Click to add heading</a:t>
            </a:r>
          </a:p>
        </p:txBody>
      </p:sp>
      <p:sp>
        <p:nvSpPr>
          <p:cNvPr id="11" name="Rectangle 11"/>
          <p:cNvSpPr>
            <a:spLocks noGrp="1"/>
          </p:cNvSpPr>
          <p:nvPr>
            <p:ph sz="quarter" idx="15"/>
          </p:nvPr>
        </p:nvSpPr>
        <p:spPr>
          <a:xfrm>
            <a:off x="406400" y="609600"/>
            <a:ext cx="10769600" cy="5638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9"/>
          <p:cNvSpPr>
            <a:spLocks noGrp="1"/>
          </p:cNvSpPr>
          <p:nvPr>
            <p:ph type="dt" sz="half" idx="16"/>
          </p:nvPr>
        </p:nvSpPr>
        <p:spPr>
          <a:xfrm>
            <a:off x="9347200" y="76200"/>
            <a:ext cx="1828800" cy="228600"/>
          </a:xfrm>
          <a:prstGeom prst="rect">
            <a:avLst/>
          </a:prstGeom>
        </p:spPr>
        <p:txBody>
          <a:bodyPr/>
          <a:lstStyle/>
          <a:p>
            <a:pPr algn="r"/>
            <a:fld id="{828FD173-2CB3-4214-8741-970D8D476901}" type="datetime1">
              <a:rPr lang="en-US" smtClean="0"/>
              <a:pPr algn="r"/>
              <a:t>4/23/20</a:t>
            </a:fld>
            <a:endParaRPr lang="en-US"/>
          </a:p>
        </p:txBody>
      </p:sp>
      <p:sp>
        <p:nvSpPr>
          <p:cNvPr id="10" name="Rectangle 10"/>
          <p:cNvSpPr>
            <a:spLocks noGrp="1"/>
          </p:cNvSpPr>
          <p:nvPr>
            <p:ph type="sldNum" sz="quarter" idx="17"/>
          </p:nvPr>
        </p:nvSpPr>
        <p:spPr>
          <a:xfrm>
            <a:off x="8672576" y="6473952"/>
            <a:ext cx="1320800" cy="304800"/>
          </a:xfrm>
          <a:prstGeom prst="rect">
            <a:avLst/>
          </a:prstGeom>
        </p:spPr>
        <p:txBody>
          <a:bodyPr/>
          <a:lstStyle/>
          <a:p>
            <a:pPr algn="r"/>
            <a:fld id="{256D3EEF-DE4E-429D-8EC4-DDC531AFF587}" type="slidenum">
              <a:rPr lang="en-US" sz="1000" smtClean="0"/>
              <a:pPr algn="r"/>
              <a:t>‹#›</a:t>
            </a:fld>
            <a:endParaRPr lang="en-US"/>
          </a:p>
        </p:txBody>
      </p:sp>
      <p:sp>
        <p:nvSpPr>
          <p:cNvPr id="12" name="Rectangle 12"/>
          <p:cNvSpPr>
            <a:spLocks noGrp="1"/>
          </p:cNvSpPr>
          <p:nvPr>
            <p:ph type="ftr" sz="quarter" idx="18"/>
          </p:nvPr>
        </p:nvSpPr>
        <p:spPr>
          <a:xfrm>
            <a:off x="3606801" y="6477000"/>
            <a:ext cx="4978400" cy="304800"/>
          </a:xfrm>
          <a:prstGeom prst="rect">
            <a:avLst/>
          </a:prstGeom>
        </p:spPr>
        <p:txBody>
          <a:bodyPr/>
          <a:lstStyle/>
          <a:p>
            <a:endParaRPr lang="en-US"/>
          </a:p>
        </p:txBody>
      </p:sp>
    </p:spTree>
    <p:extLst>
      <p:ext uri="{BB962C8B-B14F-4D97-AF65-F5344CB8AC3E}">
        <p14:creationId xmlns:p14="http://schemas.microsoft.com/office/powerpoint/2010/main" val="33949104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Option 8">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13648103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Interior Slide">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017" y="2408"/>
            <a:ext cx="12181177" cy="6853626"/>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0" hasCustomPrompt="1"/>
          </p:nvPr>
        </p:nvSpPr>
        <p:spPr>
          <a:xfrm>
            <a:off x="787400" y="711201"/>
            <a:ext cx="9474200" cy="620986"/>
          </a:xfrm>
        </p:spPr>
        <p:txBody>
          <a:bodyPr>
            <a:normAutofit/>
          </a:bodyPr>
          <a:lstStyle>
            <a:lvl1pPr marL="0" indent="0">
              <a:buNone/>
              <a:defRPr sz="3200">
                <a:solidFill>
                  <a:srgbClr val="0083BA"/>
                </a:solidFill>
                <a:latin typeface="Myriad Pro" charset="0"/>
                <a:ea typeface="Myriad Pro" charset="0"/>
                <a:cs typeface="Myriad Pro" charset="0"/>
              </a:defRPr>
            </a:lvl1pPr>
            <a:lvl2pPr>
              <a:defRPr>
                <a:latin typeface="Myriad Pro" charset="0"/>
                <a:ea typeface="Myriad Pro" charset="0"/>
                <a:cs typeface="Myriad Pro" charset="0"/>
              </a:defRPr>
            </a:lvl2pPr>
            <a:lvl3pPr>
              <a:defRPr>
                <a:latin typeface="Myriad Pro" charset="0"/>
                <a:ea typeface="Myriad Pro" charset="0"/>
                <a:cs typeface="Myriad Pro" charset="0"/>
              </a:defRPr>
            </a:lvl3pPr>
            <a:lvl4pPr>
              <a:defRPr>
                <a:latin typeface="Myriad Pro" charset="0"/>
                <a:ea typeface="Myriad Pro" charset="0"/>
                <a:cs typeface="Myriad Pro" charset="0"/>
              </a:defRPr>
            </a:lvl4pPr>
            <a:lvl5pPr>
              <a:defRPr>
                <a:latin typeface="Myriad Pro" charset="0"/>
                <a:ea typeface="Myriad Pro" charset="0"/>
                <a:cs typeface="Myriad Pro" charset="0"/>
              </a:defRPr>
            </a:lvl5pPr>
          </a:lstStyle>
          <a:p>
            <a:pPr lvl="0"/>
            <a:r>
              <a:rPr lang="en-US" dirty="0"/>
              <a:t>Title Here</a:t>
            </a:r>
          </a:p>
        </p:txBody>
      </p:sp>
      <p:sp>
        <p:nvSpPr>
          <p:cNvPr id="7" name="Text Placeholder 6"/>
          <p:cNvSpPr>
            <a:spLocks noGrp="1"/>
          </p:cNvSpPr>
          <p:nvPr>
            <p:ph type="body" sz="quarter" idx="11" hasCustomPrompt="1"/>
          </p:nvPr>
        </p:nvSpPr>
        <p:spPr>
          <a:xfrm rot="10800000" flipH="1" flipV="1">
            <a:off x="787400" y="1544746"/>
            <a:ext cx="9474200" cy="4651102"/>
          </a:xfrm>
        </p:spPr>
        <p:txBody>
          <a:bodyPr/>
          <a:lstStyle>
            <a:lvl1pPr marL="0" indent="0">
              <a:buFontTx/>
              <a:buNone/>
              <a:defRPr sz="2000">
                <a:solidFill>
                  <a:srgbClr val="003744"/>
                </a:solidFill>
                <a:latin typeface="Myriad Pro" charset="0"/>
                <a:ea typeface="Myriad Pro" charset="0"/>
                <a:cs typeface="Myriad Pro" charset="0"/>
              </a:defRPr>
            </a:lvl1pPr>
            <a:lvl2pPr marL="342882" indent="0">
              <a:buNone/>
              <a:defRPr/>
            </a:lvl2pPr>
            <a:lvl3pPr>
              <a:defRPr sz="1600">
                <a:solidFill>
                  <a:srgbClr val="003744"/>
                </a:solidFill>
                <a:latin typeface="Myriad Pro" charset="0"/>
                <a:ea typeface="Myriad Pro" charset="0"/>
                <a:cs typeface="Myriad Pro" charset="0"/>
              </a:defRPr>
            </a:lvl3pPr>
            <a:lvl4pPr>
              <a:defRPr sz="1400">
                <a:solidFill>
                  <a:srgbClr val="003744"/>
                </a:solidFill>
                <a:latin typeface="Myriad Pro" charset="0"/>
                <a:ea typeface="Myriad Pro" charset="0"/>
                <a:cs typeface="Myriad Pro" charset="0"/>
              </a:defRPr>
            </a:lvl4pPr>
            <a:lvl5pPr>
              <a:defRPr sz="1200">
                <a:solidFill>
                  <a:srgbClr val="003744"/>
                </a:solidFill>
                <a:latin typeface="Myriad Pro" charset="0"/>
                <a:ea typeface="Myriad Pro" charset="0"/>
                <a:cs typeface="Myriad Pro" charset="0"/>
              </a:defRPr>
            </a:lvl5pPr>
          </a:lstStyle>
          <a:p>
            <a:pPr lvl="0"/>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435233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Slide Option 5">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9" y="1"/>
            <a:ext cx="12222811"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2"/>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9016289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Presentation Title: Option 1">
    <p:spTree>
      <p:nvGrpSpPr>
        <p:cNvPr id="1" name=""/>
        <p:cNvGrpSpPr/>
        <p:nvPr/>
      </p:nvGrpSpPr>
      <p:grpSpPr>
        <a:xfrm>
          <a:off x="0" y="0"/>
          <a:ext cx="0" cy="0"/>
          <a:chOff x="0" y="0"/>
          <a:chExt cx="0" cy="0"/>
        </a:xfrm>
      </p:grpSpPr>
      <p:pic>
        <p:nvPicPr>
          <p:cNvPr id="3" name="Picture 2"/>
          <p:cNvPicPr>
            <a:picLocks noChangeAspect="1"/>
          </p:cNvPicPr>
          <p:nvPr/>
        </p:nvPicPr>
        <p:blipFill>
          <a:blip r:embed="rId2"/>
          <a:srcRect/>
          <a:stretch/>
        </p:blipFill>
        <p:spPr>
          <a:xfrm>
            <a:off x="4828" y="-2718"/>
            <a:ext cx="12187171" cy="6862432"/>
          </a:xfrm>
          <a:prstGeom prst="rect">
            <a:avLst/>
          </a:prstGeom>
        </p:spPr>
      </p:pic>
      <p:sp>
        <p:nvSpPr>
          <p:cNvPr id="2" name="Title 1"/>
          <p:cNvSpPr>
            <a:spLocks noGrp="1"/>
          </p:cNvSpPr>
          <p:nvPr>
            <p:ph type="title" hasCustomPrompt="1"/>
          </p:nvPr>
        </p:nvSpPr>
        <p:spPr>
          <a:xfrm>
            <a:off x="762000" y="2159001"/>
            <a:ext cx="8712200" cy="1269999"/>
          </a:xfrm>
        </p:spPr>
        <p:txBody>
          <a:bodyPr anchor="t"/>
          <a:lstStyle>
            <a:lvl1pPr algn="l">
              <a:defRPr sz="3600" b="1" i="0" baseline="0">
                <a:solidFill>
                  <a:schemeClr val="bg1"/>
                </a:solidFill>
                <a:latin typeface="Libre Franklin" pitchFamily="2" charset="77"/>
                <a:ea typeface="Libre Franklin" pitchFamily="2" charset="77"/>
                <a:cs typeface="Arial" charset="0"/>
              </a:defRPr>
            </a:lvl1pPr>
          </a:lstStyle>
          <a:p>
            <a:r>
              <a:rPr lang="en-US" dirty="0"/>
              <a:t>Presentation Title</a:t>
            </a:r>
            <a:br>
              <a:rPr lang="en-US" dirty="0"/>
            </a:br>
            <a:r>
              <a:rPr lang="en-US" dirty="0"/>
              <a:t>Goes Here</a:t>
            </a:r>
          </a:p>
        </p:txBody>
      </p:sp>
      <p:sp>
        <p:nvSpPr>
          <p:cNvPr id="4" name="Text Placeholder 3"/>
          <p:cNvSpPr>
            <a:spLocks noGrp="1"/>
          </p:cNvSpPr>
          <p:nvPr>
            <p:ph type="body" sz="quarter" idx="10" hasCustomPrompt="1"/>
          </p:nvPr>
        </p:nvSpPr>
        <p:spPr>
          <a:xfrm>
            <a:off x="762000" y="3632200"/>
            <a:ext cx="11005930" cy="2926522"/>
          </a:xfrm>
        </p:spPr>
        <p:txBody>
          <a:bodyPr/>
          <a:lstStyle>
            <a:lvl1pPr marL="0" indent="0">
              <a:buNone/>
              <a:defRPr b="0" i="0" baseline="0">
                <a:solidFill>
                  <a:schemeClr val="accent1"/>
                </a:solidFill>
                <a:latin typeface="Libre Franklin" pitchFamily="2" charset="77"/>
                <a:ea typeface="Libre Franklin" pitchFamily="2" charset="77"/>
                <a:cs typeface="Arial" charset="0"/>
              </a:defRPr>
            </a:lvl1pPr>
          </a:lstStyle>
          <a:p>
            <a:pPr lvl="0"/>
            <a:r>
              <a:rPr lang="en-US" dirty="0"/>
              <a:t>Subhead here</a:t>
            </a:r>
          </a:p>
        </p:txBody>
      </p:sp>
    </p:spTree>
    <p:extLst>
      <p:ext uri="{BB962C8B-B14F-4D97-AF65-F5344CB8AC3E}">
        <p14:creationId xmlns:p14="http://schemas.microsoft.com/office/powerpoint/2010/main" val="3042159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Interior Slide 2">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stretch>
            <a:fillRect/>
          </a:stretch>
        </p:blipFill>
        <p:spPr bwMode="auto">
          <a:xfrm>
            <a:off x="9840" y="2408"/>
            <a:ext cx="12171530" cy="685362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hasCustomPrompt="1"/>
          </p:nvPr>
        </p:nvSpPr>
        <p:spPr>
          <a:xfrm>
            <a:off x="1972018" y="2002221"/>
            <a:ext cx="9838063" cy="4299427"/>
          </a:xfrm>
        </p:spPr>
        <p:txBody>
          <a:bodyPr/>
          <a:lstStyle>
            <a:lvl1pPr marL="0" indent="0">
              <a:buNone/>
              <a:defRPr sz="2000">
                <a:latin typeface="Arial" charset="0"/>
                <a:ea typeface="Arial" charset="0"/>
                <a:cs typeface="Arial" charset="0"/>
              </a:defRPr>
            </a:lvl1pPr>
            <a:lvl2pPr marL="342882" indent="0">
              <a:buNone/>
              <a:defRPr/>
            </a:lvl2pPr>
            <a:lvl3pPr>
              <a:defRPr sz="1600">
                <a:latin typeface="Arial" charset="0"/>
                <a:ea typeface="Arial" charset="0"/>
                <a:cs typeface="Arial" charset="0"/>
              </a:defRPr>
            </a:lvl3pPr>
            <a:lvl4pPr>
              <a:defRPr sz="1400">
                <a:latin typeface="Arial" charset="0"/>
                <a:ea typeface="Arial" charset="0"/>
                <a:cs typeface="Arial" charset="0"/>
              </a:defRPr>
            </a:lvl4pPr>
            <a:lvl5pPr>
              <a:defRPr sz="1200">
                <a:latin typeface="Arial" charset="0"/>
                <a:ea typeface="Arial" charset="0"/>
                <a:cs typeface="Arial" charset="0"/>
              </a:defRPr>
            </a:lvl5pPr>
          </a:lstStyle>
          <a:p>
            <a:pPr lvl="0"/>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p:cNvSpPr>
            <a:spLocks noGrp="1"/>
          </p:cNvSpPr>
          <p:nvPr>
            <p:ph type="body" sz="quarter" idx="11" hasCustomPrompt="1"/>
          </p:nvPr>
        </p:nvSpPr>
        <p:spPr>
          <a:xfrm>
            <a:off x="1972018" y="930275"/>
            <a:ext cx="9838063" cy="819697"/>
          </a:xfrm>
        </p:spPr>
        <p:txBody>
          <a:bodyPr>
            <a:normAutofit/>
          </a:bodyPr>
          <a:lstStyle>
            <a:lvl1pPr marL="0" indent="0">
              <a:buNone/>
              <a:defRPr sz="3200">
                <a:solidFill>
                  <a:srgbClr val="0083BA"/>
                </a:solidFill>
                <a:latin typeface="Arial" charset="0"/>
                <a:ea typeface="Arial" charset="0"/>
                <a:cs typeface="Arial" charset="0"/>
              </a:defRPr>
            </a:lvl1pPr>
          </a:lstStyle>
          <a:p>
            <a:pPr lvl="0"/>
            <a:r>
              <a:rPr lang="en-US" dirty="0"/>
              <a:t>Title Here</a:t>
            </a:r>
          </a:p>
        </p:txBody>
      </p:sp>
    </p:spTree>
    <p:extLst>
      <p:ext uri="{BB962C8B-B14F-4D97-AF65-F5344CB8AC3E}">
        <p14:creationId xmlns:p14="http://schemas.microsoft.com/office/powerpoint/2010/main" val="1285676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Presentation Title: Option 2">
    <p:spTree>
      <p:nvGrpSpPr>
        <p:cNvPr id="1" name=""/>
        <p:cNvGrpSpPr/>
        <p:nvPr/>
      </p:nvGrpSpPr>
      <p:grpSpPr>
        <a:xfrm>
          <a:off x="0" y="0"/>
          <a:ext cx="0" cy="0"/>
          <a:chOff x="0" y="0"/>
          <a:chExt cx="0" cy="0"/>
        </a:xfrm>
      </p:grpSpPr>
      <p:pic>
        <p:nvPicPr>
          <p:cNvPr id="3" name="Picture 2"/>
          <p:cNvPicPr>
            <a:picLocks noChangeAspect="1"/>
          </p:cNvPicPr>
          <p:nvPr/>
        </p:nvPicPr>
        <p:blipFill>
          <a:blip r:embed="rId2"/>
          <a:srcRect/>
          <a:stretch/>
        </p:blipFill>
        <p:spPr>
          <a:xfrm>
            <a:off x="0" y="0"/>
            <a:ext cx="12182342" cy="6859713"/>
          </a:xfrm>
          <a:prstGeom prst="rect">
            <a:avLst/>
          </a:prstGeom>
        </p:spPr>
      </p:pic>
      <p:sp>
        <p:nvSpPr>
          <p:cNvPr id="5" name="Title 1">
            <a:extLst>
              <a:ext uri="{FF2B5EF4-FFF2-40B4-BE49-F238E27FC236}">
                <a16:creationId xmlns:a16="http://schemas.microsoft.com/office/drawing/2014/main" id="{B05355B7-0880-F646-A4F7-1676A5DC4AF1}"/>
              </a:ext>
            </a:extLst>
          </p:cNvPr>
          <p:cNvSpPr>
            <a:spLocks noGrp="1"/>
          </p:cNvSpPr>
          <p:nvPr>
            <p:ph type="title" hasCustomPrompt="1"/>
          </p:nvPr>
        </p:nvSpPr>
        <p:spPr>
          <a:xfrm>
            <a:off x="762000" y="2159001"/>
            <a:ext cx="8712200" cy="1269999"/>
          </a:xfrm>
        </p:spPr>
        <p:txBody>
          <a:bodyPr anchor="t"/>
          <a:lstStyle>
            <a:lvl1pPr algn="l">
              <a:defRPr sz="3600" b="1" i="0" baseline="0">
                <a:solidFill>
                  <a:schemeClr val="bg1"/>
                </a:solidFill>
                <a:latin typeface="Libre Franklin" pitchFamily="2" charset="77"/>
                <a:ea typeface="Libre Franklin" pitchFamily="2" charset="77"/>
                <a:cs typeface="Arial" charset="0"/>
              </a:defRPr>
            </a:lvl1pPr>
          </a:lstStyle>
          <a:p>
            <a:r>
              <a:rPr lang="en-US" dirty="0"/>
              <a:t>Presentation Title</a:t>
            </a:r>
            <a:br>
              <a:rPr lang="en-US" dirty="0"/>
            </a:br>
            <a:r>
              <a:rPr lang="en-US" dirty="0"/>
              <a:t>Goes Here</a:t>
            </a:r>
          </a:p>
        </p:txBody>
      </p:sp>
      <p:sp>
        <p:nvSpPr>
          <p:cNvPr id="6" name="Text Placeholder 3">
            <a:extLst>
              <a:ext uri="{FF2B5EF4-FFF2-40B4-BE49-F238E27FC236}">
                <a16:creationId xmlns:a16="http://schemas.microsoft.com/office/drawing/2014/main" id="{315680F4-8D35-4E4A-9ACD-FEC6B9930B7A}"/>
              </a:ext>
            </a:extLst>
          </p:cNvPr>
          <p:cNvSpPr>
            <a:spLocks noGrp="1"/>
          </p:cNvSpPr>
          <p:nvPr>
            <p:ph type="body" sz="quarter" idx="10" hasCustomPrompt="1"/>
          </p:nvPr>
        </p:nvSpPr>
        <p:spPr>
          <a:xfrm>
            <a:off x="762000" y="3632200"/>
            <a:ext cx="11005930" cy="2926522"/>
          </a:xfrm>
        </p:spPr>
        <p:txBody>
          <a:bodyPr/>
          <a:lstStyle>
            <a:lvl1pPr marL="0" indent="0">
              <a:buNone/>
              <a:defRPr b="0" i="0" baseline="0">
                <a:solidFill>
                  <a:schemeClr val="tx1"/>
                </a:solidFill>
                <a:latin typeface="Libre Franklin" pitchFamily="2" charset="77"/>
                <a:ea typeface="Libre Franklin" pitchFamily="2" charset="77"/>
                <a:cs typeface="Arial" charset="0"/>
              </a:defRPr>
            </a:lvl1pPr>
          </a:lstStyle>
          <a:p>
            <a:pPr lvl="0"/>
            <a:r>
              <a:rPr lang="en-US" dirty="0"/>
              <a:t>Subhead here</a:t>
            </a:r>
          </a:p>
        </p:txBody>
      </p:sp>
    </p:spTree>
    <p:extLst>
      <p:ext uri="{BB962C8B-B14F-4D97-AF65-F5344CB8AC3E}">
        <p14:creationId xmlns:p14="http://schemas.microsoft.com/office/powerpoint/2010/main" val="10206040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ection Break: Option 1">
    <p:spTree>
      <p:nvGrpSpPr>
        <p:cNvPr id="1" name=""/>
        <p:cNvGrpSpPr/>
        <p:nvPr/>
      </p:nvGrpSpPr>
      <p:grpSpPr>
        <a:xfrm>
          <a:off x="0" y="0"/>
          <a:ext cx="0" cy="0"/>
          <a:chOff x="0" y="0"/>
          <a:chExt cx="0" cy="0"/>
        </a:xfrm>
      </p:grpSpPr>
      <p:pic>
        <p:nvPicPr>
          <p:cNvPr id="3" name="Picture 2"/>
          <p:cNvPicPr>
            <a:picLocks noChangeAspect="1"/>
          </p:cNvPicPr>
          <p:nvPr/>
        </p:nvPicPr>
        <p:blipFill>
          <a:blip r:embed="rId2"/>
          <a:srcRect/>
          <a:stretch/>
        </p:blipFill>
        <p:spPr>
          <a:xfrm>
            <a:off x="0" y="-7152"/>
            <a:ext cx="12192000" cy="6865152"/>
          </a:xfrm>
          <a:prstGeom prst="rect">
            <a:avLst/>
          </a:prstGeom>
        </p:spPr>
      </p:pic>
      <p:sp>
        <p:nvSpPr>
          <p:cNvPr id="2" name="Title 1"/>
          <p:cNvSpPr>
            <a:spLocks noGrp="1"/>
          </p:cNvSpPr>
          <p:nvPr>
            <p:ph type="title" hasCustomPrompt="1"/>
          </p:nvPr>
        </p:nvSpPr>
        <p:spPr>
          <a:xfrm>
            <a:off x="0" y="2072090"/>
            <a:ext cx="12192000" cy="1269999"/>
          </a:xfrm>
        </p:spPr>
        <p:txBody>
          <a:bodyPr anchor="t">
            <a:normAutofit/>
          </a:bodyPr>
          <a:lstStyle>
            <a:lvl1pPr algn="ctr">
              <a:defRPr sz="6600" b="0" i="0" baseline="0">
                <a:solidFill>
                  <a:schemeClr val="bg1"/>
                </a:solidFill>
                <a:latin typeface="Libre Franklin" pitchFamily="2" charset="77"/>
                <a:ea typeface="Libre Franklin" pitchFamily="2" charset="77"/>
                <a:cs typeface="Arial" charset="0"/>
              </a:defRPr>
            </a:lvl1pPr>
          </a:lstStyle>
          <a:p>
            <a:r>
              <a:rPr lang="en-US" dirty="0"/>
              <a:t>Section Break Title</a:t>
            </a:r>
          </a:p>
        </p:txBody>
      </p:sp>
      <p:sp>
        <p:nvSpPr>
          <p:cNvPr id="4" name="Text Placeholder 3"/>
          <p:cNvSpPr>
            <a:spLocks noGrp="1"/>
          </p:cNvSpPr>
          <p:nvPr>
            <p:ph type="body" sz="quarter" idx="10" hasCustomPrompt="1"/>
          </p:nvPr>
        </p:nvSpPr>
        <p:spPr>
          <a:xfrm>
            <a:off x="-1" y="3545289"/>
            <a:ext cx="12182343" cy="453834"/>
          </a:xfrm>
        </p:spPr>
        <p:txBody>
          <a:bodyPr/>
          <a:lstStyle>
            <a:lvl1pPr marL="0" indent="0" algn="ctr">
              <a:buNone/>
              <a:defRPr b="0" i="0" baseline="0">
                <a:solidFill>
                  <a:schemeClr val="bg1"/>
                </a:solidFill>
                <a:latin typeface="Libre Franklin" pitchFamily="2" charset="77"/>
                <a:ea typeface="Libre Franklin" pitchFamily="2" charset="77"/>
                <a:cs typeface="Arial" charset="0"/>
              </a:defRPr>
            </a:lvl1pPr>
          </a:lstStyle>
          <a:p>
            <a:pPr lvl="0"/>
            <a:r>
              <a:rPr lang="en-US" dirty="0"/>
              <a:t>Secondary Text</a:t>
            </a:r>
          </a:p>
        </p:txBody>
      </p:sp>
    </p:spTree>
    <p:extLst>
      <p:ext uri="{BB962C8B-B14F-4D97-AF65-F5344CB8AC3E}">
        <p14:creationId xmlns:p14="http://schemas.microsoft.com/office/powerpoint/2010/main" val="17365329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Interior Slide: Option 1">
    <p:spTree>
      <p:nvGrpSpPr>
        <p:cNvPr id="1" name=""/>
        <p:cNvGrpSpPr/>
        <p:nvPr/>
      </p:nvGrpSpPr>
      <p:grpSpPr>
        <a:xfrm>
          <a:off x="0" y="0"/>
          <a:ext cx="0" cy="0"/>
          <a:chOff x="0" y="0"/>
          <a:chExt cx="0" cy="0"/>
        </a:xfrm>
      </p:grpSpPr>
      <p:pic>
        <p:nvPicPr>
          <p:cNvPr id="3" name="Picture 2"/>
          <p:cNvPicPr>
            <a:picLocks noChangeAspect="1"/>
          </p:cNvPicPr>
          <p:nvPr/>
        </p:nvPicPr>
        <p:blipFill>
          <a:blip r:embed="rId2"/>
          <a:srcRect/>
          <a:stretch/>
        </p:blipFill>
        <p:spPr>
          <a:xfrm>
            <a:off x="4828" y="0"/>
            <a:ext cx="12182343" cy="6859713"/>
          </a:xfrm>
          <a:prstGeom prst="rect">
            <a:avLst/>
          </a:prstGeom>
        </p:spPr>
      </p:pic>
      <p:sp>
        <p:nvSpPr>
          <p:cNvPr id="2" name="Title 1"/>
          <p:cNvSpPr>
            <a:spLocks noGrp="1"/>
          </p:cNvSpPr>
          <p:nvPr>
            <p:ph type="title" hasCustomPrompt="1"/>
          </p:nvPr>
        </p:nvSpPr>
        <p:spPr>
          <a:xfrm>
            <a:off x="762000" y="838201"/>
            <a:ext cx="8712200" cy="1269999"/>
          </a:xfrm>
        </p:spPr>
        <p:txBody>
          <a:bodyPr anchor="t"/>
          <a:lstStyle>
            <a:lvl1pPr algn="l">
              <a:defRPr sz="3600" b="1" i="0" baseline="0">
                <a:solidFill>
                  <a:srgbClr val="003744"/>
                </a:solidFill>
                <a:latin typeface="Libre Franklin" pitchFamily="2" charset="77"/>
                <a:ea typeface="Libre Franklin" pitchFamily="2" charset="77"/>
                <a:cs typeface="Arial" charset="0"/>
              </a:defRPr>
            </a:lvl1pPr>
          </a:lstStyle>
          <a:p>
            <a:r>
              <a:rPr lang="en-US" dirty="0"/>
              <a:t>Title</a:t>
            </a:r>
            <a:br>
              <a:rPr lang="en-US" dirty="0"/>
            </a:br>
            <a:r>
              <a:rPr lang="en-US" dirty="0"/>
              <a:t>Goes Here</a:t>
            </a:r>
          </a:p>
        </p:txBody>
      </p:sp>
      <p:sp>
        <p:nvSpPr>
          <p:cNvPr id="4" name="Text Placeholder 3"/>
          <p:cNvSpPr>
            <a:spLocks noGrp="1"/>
          </p:cNvSpPr>
          <p:nvPr>
            <p:ph type="body" sz="quarter" idx="10" hasCustomPrompt="1"/>
          </p:nvPr>
        </p:nvSpPr>
        <p:spPr>
          <a:xfrm>
            <a:off x="762000" y="2311400"/>
            <a:ext cx="11005930" cy="2926522"/>
          </a:xfrm>
        </p:spPr>
        <p:txBody>
          <a:bodyPr/>
          <a:lstStyle>
            <a:lvl1pPr marL="0" indent="0">
              <a:buNone/>
              <a:defRPr b="0" i="0" baseline="0">
                <a:solidFill>
                  <a:srgbClr val="0083BA"/>
                </a:solidFill>
                <a:latin typeface="Libre Franklin" pitchFamily="2" charset="77"/>
                <a:ea typeface="Libre Franklin" pitchFamily="2" charset="77"/>
                <a:cs typeface="Arial" charset="0"/>
              </a:defRPr>
            </a:lvl1pPr>
          </a:lstStyle>
          <a:p>
            <a:pPr lvl="0"/>
            <a:r>
              <a:rPr lang="en-US" dirty="0"/>
              <a:t>Subhead here</a:t>
            </a:r>
          </a:p>
        </p:txBody>
      </p:sp>
    </p:spTree>
    <p:extLst>
      <p:ext uri="{BB962C8B-B14F-4D97-AF65-F5344CB8AC3E}">
        <p14:creationId xmlns:p14="http://schemas.microsoft.com/office/powerpoint/2010/main" val="41869386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Break: Option 2">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p:blipFill>
        <p:spPr>
          <a:xfrm>
            <a:off x="-2" y="-5439"/>
            <a:ext cx="12192002" cy="6865153"/>
          </a:xfrm>
          <a:prstGeom prst="rect">
            <a:avLst/>
          </a:prstGeom>
        </p:spPr>
      </p:pic>
      <p:sp>
        <p:nvSpPr>
          <p:cNvPr id="5" name="Title 1">
            <a:extLst>
              <a:ext uri="{FF2B5EF4-FFF2-40B4-BE49-F238E27FC236}">
                <a16:creationId xmlns:a16="http://schemas.microsoft.com/office/drawing/2014/main" id="{9B1B8100-3C95-4345-AC43-302E98D0081E}"/>
              </a:ext>
            </a:extLst>
          </p:cNvPr>
          <p:cNvSpPr>
            <a:spLocks noGrp="1"/>
          </p:cNvSpPr>
          <p:nvPr>
            <p:ph type="title" hasCustomPrompt="1"/>
          </p:nvPr>
        </p:nvSpPr>
        <p:spPr>
          <a:xfrm>
            <a:off x="0" y="2072090"/>
            <a:ext cx="12192000" cy="1269999"/>
          </a:xfrm>
        </p:spPr>
        <p:txBody>
          <a:bodyPr anchor="t">
            <a:normAutofit/>
          </a:bodyPr>
          <a:lstStyle>
            <a:lvl1pPr algn="ctr">
              <a:defRPr sz="6600" b="0" i="0" baseline="0">
                <a:solidFill>
                  <a:schemeClr val="bg1"/>
                </a:solidFill>
                <a:latin typeface="Libre Franklin" pitchFamily="2" charset="77"/>
                <a:ea typeface="Libre Franklin" pitchFamily="2" charset="77"/>
                <a:cs typeface="Arial" charset="0"/>
              </a:defRPr>
            </a:lvl1pPr>
          </a:lstStyle>
          <a:p>
            <a:r>
              <a:rPr lang="en-US" dirty="0"/>
              <a:t>Section Break Title</a:t>
            </a:r>
          </a:p>
        </p:txBody>
      </p:sp>
      <p:sp>
        <p:nvSpPr>
          <p:cNvPr id="6" name="Text Placeholder 3">
            <a:extLst>
              <a:ext uri="{FF2B5EF4-FFF2-40B4-BE49-F238E27FC236}">
                <a16:creationId xmlns:a16="http://schemas.microsoft.com/office/drawing/2014/main" id="{9F39C657-983C-0E4E-82F2-1FBC55C052CB}"/>
              </a:ext>
            </a:extLst>
          </p:cNvPr>
          <p:cNvSpPr>
            <a:spLocks noGrp="1"/>
          </p:cNvSpPr>
          <p:nvPr>
            <p:ph type="body" sz="quarter" idx="10" hasCustomPrompt="1"/>
          </p:nvPr>
        </p:nvSpPr>
        <p:spPr>
          <a:xfrm>
            <a:off x="-1" y="3545289"/>
            <a:ext cx="12182343" cy="453834"/>
          </a:xfrm>
        </p:spPr>
        <p:txBody>
          <a:bodyPr/>
          <a:lstStyle>
            <a:lvl1pPr marL="0" indent="0" algn="ctr">
              <a:buNone/>
              <a:defRPr b="0" i="0" baseline="0">
                <a:solidFill>
                  <a:schemeClr val="bg1"/>
                </a:solidFill>
                <a:latin typeface="Libre Franklin" pitchFamily="2" charset="77"/>
                <a:ea typeface="Libre Franklin" pitchFamily="2" charset="77"/>
                <a:cs typeface="Arial" charset="0"/>
              </a:defRPr>
            </a:lvl1pPr>
          </a:lstStyle>
          <a:p>
            <a:pPr lvl="0"/>
            <a:r>
              <a:rPr lang="en-US" dirty="0"/>
              <a:t>Secondary Text</a:t>
            </a:r>
          </a:p>
        </p:txBody>
      </p:sp>
    </p:spTree>
    <p:extLst>
      <p:ext uri="{BB962C8B-B14F-4D97-AF65-F5344CB8AC3E}">
        <p14:creationId xmlns:p14="http://schemas.microsoft.com/office/powerpoint/2010/main" val="31573268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Interior Slide: Option 2">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a:srcRect/>
          <a:stretch/>
        </p:blipFill>
        <p:spPr bwMode="auto">
          <a:xfrm>
            <a:off x="-15336" y="-9525"/>
            <a:ext cx="12213127" cy="68770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i="0" baseline="0">
                <a:solidFill>
                  <a:srgbClr val="003744"/>
                </a:solidFill>
                <a:latin typeface="Libre Franklin" pitchFamily="2" charset="77"/>
                <a:ea typeface="Libre Franklin" pitchFamily="2" charset="77"/>
                <a:cs typeface="Arial" charset="0"/>
              </a:defRPr>
            </a:lvl1pPr>
          </a:lstStyle>
          <a:p>
            <a:r>
              <a:rPr lang="en-US" dirty="0"/>
              <a:t>Title</a:t>
            </a:r>
            <a:br>
              <a:rPr lang="en-US" dirty="0"/>
            </a:br>
            <a:r>
              <a:rPr lang="en-US" dirty="0"/>
              <a:t>Goes Here</a:t>
            </a:r>
          </a:p>
        </p:txBody>
      </p:sp>
      <p:sp>
        <p:nvSpPr>
          <p:cNvPr id="5" name="Text Placeholder 3">
            <a:extLst>
              <a:ext uri="{FF2B5EF4-FFF2-40B4-BE49-F238E27FC236}">
                <a16:creationId xmlns:a16="http://schemas.microsoft.com/office/drawing/2014/main" id="{F260DF21-0403-A546-B928-CC6B49D52FC6}"/>
              </a:ext>
            </a:extLst>
          </p:cNvPr>
          <p:cNvSpPr>
            <a:spLocks noGrp="1"/>
          </p:cNvSpPr>
          <p:nvPr>
            <p:ph type="body" sz="quarter" idx="10" hasCustomPrompt="1"/>
          </p:nvPr>
        </p:nvSpPr>
        <p:spPr>
          <a:xfrm>
            <a:off x="762000" y="2311400"/>
            <a:ext cx="11005930" cy="2926522"/>
          </a:xfrm>
        </p:spPr>
        <p:txBody>
          <a:bodyPr/>
          <a:lstStyle>
            <a:lvl1pPr marL="0" indent="0">
              <a:buNone/>
              <a:defRPr b="0" i="0" baseline="0">
                <a:solidFill>
                  <a:srgbClr val="0083BA"/>
                </a:solidFill>
                <a:latin typeface="Libre Franklin" pitchFamily="2" charset="77"/>
                <a:ea typeface="Libre Franklin" pitchFamily="2" charset="77"/>
                <a:cs typeface="Arial" charset="0"/>
              </a:defRPr>
            </a:lvl1pPr>
          </a:lstStyle>
          <a:p>
            <a:pPr lvl="0"/>
            <a:r>
              <a:rPr lang="en-US" dirty="0"/>
              <a:t>Subhead here</a:t>
            </a:r>
          </a:p>
        </p:txBody>
      </p:sp>
    </p:spTree>
    <p:extLst>
      <p:ext uri="{BB962C8B-B14F-4D97-AF65-F5344CB8AC3E}">
        <p14:creationId xmlns:p14="http://schemas.microsoft.com/office/powerpoint/2010/main" val="22266021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ection Break: Option 3">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p:blipFill>
        <p:spPr>
          <a:xfrm>
            <a:off x="-2" y="-5438"/>
            <a:ext cx="12192002" cy="6865152"/>
          </a:xfrm>
          <a:prstGeom prst="rect">
            <a:avLst/>
          </a:prstGeom>
        </p:spPr>
      </p:pic>
      <p:sp>
        <p:nvSpPr>
          <p:cNvPr id="5" name="Title 1">
            <a:extLst>
              <a:ext uri="{FF2B5EF4-FFF2-40B4-BE49-F238E27FC236}">
                <a16:creationId xmlns:a16="http://schemas.microsoft.com/office/drawing/2014/main" id="{9B1B8100-3C95-4345-AC43-302E98D0081E}"/>
              </a:ext>
            </a:extLst>
          </p:cNvPr>
          <p:cNvSpPr>
            <a:spLocks noGrp="1"/>
          </p:cNvSpPr>
          <p:nvPr>
            <p:ph type="title" hasCustomPrompt="1"/>
          </p:nvPr>
        </p:nvSpPr>
        <p:spPr>
          <a:xfrm>
            <a:off x="0" y="2072090"/>
            <a:ext cx="12192000" cy="1269999"/>
          </a:xfrm>
        </p:spPr>
        <p:txBody>
          <a:bodyPr anchor="t">
            <a:normAutofit/>
          </a:bodyPr>
          <a:lstStyle>
            <a:lvl1pPr algn="ctr">
              <a:defRPr sz="6600" b="0" i="0" baseline="0">
                <a:solidFill>
                  <a:schemeClr val="bg1"/>
                </a:solidFill>
                <a:latin typeface="Libre Franklin" pitchFamily="2" charset="77"/>
                <a:ea typeface="Libre Franklin" pitchFamily="2" charset="77"/>
                <a:cs typeface="Arial" charset="0"/>
              </a:defRPr>
            </a:lvl1pPr>
          </a:lstStyle>
          <a:p>
            <a:r>
              <a:rPr lang="en-US" dirty="0"/>
              <a:t>Section Break Title</a:t>
            </a:r>
          </a:p>
        </p:txBody>
      </p:sp>
      <p:sp>
        <p:nvSpPr>
          <p:cNvPr id="6" name="Text Placeholder 3">
            <a:extLst>
              <a:ext uri="{FF2B5EF4-FFF2-40B4-BE49-F238E27FC236}">
                <a16:creationId xmlns:a16="http://schemas.microsoft.com/office/drawing/2014/main" id="{9F39C657-983C-0E4E-82F2-1FBC55C052CB}"/>
              </a:ext>
            </a:extLst>
          </p:cNvPr>
          <p:cNvSpPr>
            <a:spLocks noGrp="1"/>
          </p:cNvSpPr>
          <p:nvPr>
            <p:ph type="body" sz="quarter" idx="10" hasCustomPrompt="1"/>
          </p:nvPr>
        </p:nvSpPr>
        <p:spPr>
          <a:xfrm>
            <a:off x="-1" y="3545289"/>
            <a:ext cx="12182343" cy="453834"/>
          </a:xfrm>
        </p:spPr>
        <p:txBody>
          <a:bodyPr/>
          <a:lstStyle>
            <a:lvl1pPr marL="0" indent="0" algn="ctr">
              <a:buNone/>
              <a:defRPr b="0" i="0" baseline="0">
                <a:solidFill>
                  <a:schemeClr val="bg1"/>
                </a:solidFill>
                <a:latin typeface="Libre Franklin" pitchFamily="2" charset="77"/>
                <a:ea typeface="Libre Franklin" pitchFamily="2" charset="77"/>
                <a:cs typeface="Arial" charset="0"/>
              </a:defRPr>
            </a:lvl1pPr>
          </a:lstStyle>
          <a:p>
            <a:pPr lvl="0"/>
            <a:r>
              <a:rPr lang="en-US" dirty="0"/>
              <a:t>Secondary Text</a:t>
            </a:r>
          </a:p>
        </p:txBody>
      </p:sp>
    </p:spTree>
    <p:extLst>
      <p:ext uri="{BB962C8B-B14F-4D97-AF65-F5344CB8AC3E}">
        <p14:creationId xmlns:p14="http://schemas.microsoft.com/office/powerpoint/2010/main" val="31559053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Interior Slide: Option 3">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a:srcRect/>
          <a:stretch/>
        </p:blipFill>
        <p:spPr bwMode="auto">
          <a:xfrm>
            <a:off x="-21128" y="0"/>
            <a:ext cx="12213127" cy="687704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i="0" baseline="0">
                <a:solidFill>
                  <a:srgbClr val="003744"/>
                </a:solidFill>
                <a:latin typeface="Libre Franklin" pitchFamily="2" charset="77"/>
                <a:ea typeface="Libre Franklin" pitchFamily="2" charset="77"/>
                <a:cs typeface="Arial" charset="0"/>
              </a:defRPr>
            </a:lvl1pPr>
          </a:lstStyle>
          <a:p>
            <a:r>
              <a:rPr lang="en-US" dirty="0"/>
              <a:t>Title</a:t>
            </a:r>
            <a:br>
              <a:rPr lang="en-US" dirty="0"/>
            </a:br>
            <a:r>
              <a:rPr lang="en-US" dirty="0"/>
              <a:t>Goes Here</a:t>
            </a:r>
          </a:p>
        </p:txBody>
      </p:sp>
      <p:sp>
        <p:nvSpPr>
          <p:cNvPr id="5" name="Text Placeholder 3">
            <a:extLst>
              <a:ext uri="{FF2B5EF4-FFF2-40B4-BE49-F238E27FC236}">
                <a16:creationId xmlns:a16="http://schemas.microsoft.com/office/drawing/2014/main" id="{3196B629-3140-FC46-8114-3CA190945666}"/>
              </a:ext>
            </a:extLst>
          </p:cNvPr>
          <p:cNvSpPr>
            <a:spLocks noGrp="1"/>
          </p:cNvSpPr>
          <p:nvPr>
            <p:ph type="body" sz="quarter" idx="10" hasCustomPrompt="1"/>
          </p:nvPr>
        </p:nvSpPr>
        <p:spPr>
          <a:xfrm>
            <a:off x="762000" y="2311400"/>
            <a:ext cx="11005930" cy="2926522"/>
          </a:xfrm>
        </p:spPr>
        <p:txBody>
          <a:bodyPr/>
          <a:lstStyle>
            <a:lvl1pPr marL="0" indent="0">
              <a:buNone/>
              <a:defRPr b="0" i="0" baseline="0">
                <a:solidFill>
                  <a:srgbClr val="0083BA"/>
                </a:solidFill>
                <a:latin typeface="Libre Franklin" pitchFamily="2" charset="77"/>
                <a:ea typeface="Libre Franklin" pitchFamily="2" charset="77"/>
                <a:cs typeface="Arial" charset="0"/>
              </a:defRPr>
            </a:lvl1pPr>
          </a:lstStyle>
          <a:p>
            <a:pPr lvl="0"/>
            <a:r>
              <a:rPr lang="en-US" dirty="0"/>
              <a:t>Subhead here</a:t>
            </a:r>
          </a:p>
        </p:txBody>
      </p:sp>
    </p:spTree>
    <p:extLst>
      <p:ext uri="{BB962C8B-B14F-4D97-AF65-F5344CB8AC3E}">
        <p14:creationId xmlns:p14="http://schemas.microsoft.com/office/powerpoint/2010/main" val="18300807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ection Break: Option 4">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p:blipFill>
        <p:spPr>
          <a:xfrm>
            <a:off x="10632" y="0"/>
            <a:ext cx="12182342" cy="6859713"/>
          </a:xfrm>
          <a:prstGeom prst="rect">
            <a:avLst/>
          </a:prstGeom>
        </p:spPr>
      </p:pic>
      <p:sp>
        <p:nvSpPr>
          <p:cNvPr id="5" name="Title 1">
            <a:extLst>
              <a:ext uri="{FF2B5EF4-FFF2-40B4-BE49-F238E27FC236}">
                <a16:creationId xmlns:a16="http://schemas.microsoft.com/office/drawing/2014/main" id="{9B1B8100-3C95-4345-AC43-302E98D0081E}"/>
              </a:ext>
            </a:extLst>
          </p:cNvPr>
          <p:cNvSpPr>
            <a:spLocks noGrp="1"/>
          </p:cNvSpPr>
          <p:nvPr>
            <p:ph type="title" hasCustomPrompt="1"/>
          </p:nvPr>
        </p:nvSpPr>
        <p:spPr>
          <a:xfrm>
            <a:off x="0" y="2072090"/>
            <a:ext cx="12192000" cy="1269999"/>
          </a:xfrm>
        </p:spPr>
        <p:txBody>
          <a:bodyPr anchor="t">
            <a:normAutofit/>
          </a:bodyPr>
          <a:lstStyle>
            <a:lvl1pPr algn="ctr">
              <a:defRPr sz="6600" b="0" i="0" baseline="0">
                <a:solidFill>
                  <a:schemeClr val="bg1"/>
                </a:solidFill>
                <a:latin typeface="Libre Franklin" pitchFamily="2" charset="77"/>
                <a:ea typeface="Libre Franklin" pitchFamily="2" charset="77"/>
                <a:cs typeface="Arial" charset="0"/>
              </a:defRPr>
            </a:lvl1pPr>
          </a:lstStyle>
          <a:p>
            <a:r>
              <a:rPr lang="en-US" dirty="0"/>
              <a:t>Section Break Title</a:t>
            </a:r>
          </a:p>
        </p:txBody>
      </p:sp>
      <p:sp>
        <p:nvSpPr>
          <p:cNvPr id="6" name="Text Placeholder 3">
            <a:extLst>
              <a:ext uri="{FF2B5EF4-FFF2-40B4-BE49-F238E27FC236}">
                <a16:creationId xmlns:a16="http://schemas.microsoft.com/office/drawing/2014/main" id="{9F39C657-983C-0E4E-82F2-1FBC55C052CB}"/>
              </a:ext>
            </a:extLst>
          </p:cNvPr>
          <p:cNvSpPr>
            <a:spLocks noGrp="1"/>
          </p:cNvSpPr>
          <p:nvPr>
            <p:ph type="body" sz="quarter" idx="10" hasCustomPrompt="1"/>
          </p:nvPr>
        </p:nvSpPr>
        <p:spPr>
          <a:xfrm>
            <a:off x="-1" y="3545289"/>
            <a:ext cx="12182343" cy="453834"/>
          </a:xfrm>
        </p:spPr>
        <p:txBody>
          <a:bodyPr/>
          <a:lstStyle>
            <a:lvl1pPr marL="0" indent="0" algn="ctr">
              <a:buNone/>
              <a:defRPr b="0" i="0" baseline="0">
                <a:solidFill>
                  <a:schemeClr val="bg1"/>
                </a:solidFill>
                <a:latin typeface="Libre Franklin" pitchFamily="2" charset="77"/>
                <a:ea typeface="Libre Franklin" pitchFamily="2" charset="77"/>
                <a:cs typeface="Arial" charset="0"/>
              </a:defRPr>
            </a:lvl1pPr>
          </a:lstStyle>
          <a:p>
            <a:pPr lvl="0"/>
            <a:r>
              <a:rPr lang="en-US" dirty="0"/>
              <a:t>Secondary Text</a:t>
            </a:r>
          </a:p>
        </p:txBody>
      </p:sp>
    </p:spTree>
    <p:extLst>
      <p:ext uri="{BB962C8B-B14F-4D97-AF65-F5344CB8AC3E}">
        <p14:creationId xmlns:p14="http://schemas.microsoft.com/office/powerpoint/2010/main" val="16576792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Interior Slide: Option 4">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a:srcRect/>
          <a:stretch/>
        </p:blipFill>
        <p:spPr bwMode="auto">
          <a:xfrm>
            <a:off x="-21127" y="0"/>
            <a:ext cx="12213126" cy="687704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i="0" baseline="0">
                <a:solidFill>
                  <a:srgbClr val="003744"/>
                </a:solidFill>
                <a:latin typeface="Libre Franklin" pitchFamily="2" charset="77"/>
                <a:ea typeface="Libre Franklin" pitchFamily="2" charset="77"/>
                <a:cs typeface="Arial" charset="0"/>
              </a:defRPr>
            </a:lvl1pPr>
          </a:lstStyle>
          <a:p>
            <a:r>
              <a:rPr lang="en-US" dirty="0"/>
              <a:t>Title</a:t>
            </a:r>
            <a:br>
              <a:rPr lang="en-US" dirty="0"/>
            </a:br>
            <a:r>
              <a:rPr lang="en-US" dirty="0"/>
              <a:t>Goes Here</a:t>
            </a:r>
          </a:p>
        </p:txBody>
      </p:sp>
      <p:sp>
        <p:nvSpPr>
          <p:cNvPr id="5" name="Text Placeholder 3">
            <a:extLst>
              <a:ext uri="{FF2B5EF4-FFF2-40B4-BE49-F238E27FC236}">
                <a16:creationId xmlns:a16="http://schemas.microsoft.com/office/drawing/2014/main" id="{1F6F1AD7-72F7-804F-BBB1-89B7864281F5}"/>
              </a:ext>
            </a:extLst>
          </p:cNvPr>
          <p:cNvSpPr>
            <a:spLocks noGrp="1"/>
          </p:cNvSpPr>
          <p:nvPr>
            <p:ph type="body" sz="quarter" idx="10" hasCustomPrompt="1"/>
          </p:nvPr>
        </p:nvSpPr>
        <p:spPr>
          <a:xfrm>
            <a:off x="762000" y="2311400"/>
            <a:ext cx="11005930" cy="2926522"/>
          </a:xfrm>
        </p:spPr>
        <p:txBody>
          <a:bodyPr/>
          <a:lstStyle>
            <a:lvl1pPr marL="0" indent="0">
              <a:buNone/>
              <a:defRPr b="0" i="0" baseline="0">
                <a:solidFill>
                  <a:srgbClr val="0083BA"/>
                </a:solidFill>
                <a:latin typeface="Libre Franklin" pitchFamily="2" charset="77"/>
                <a:ea typeface="Libre Franklin" pitchFamily="2" charset="77"/>
                <a:cs typeface="Arial" charset="0"/>
              </a:defRPr>
            </a:lvl1pPr>
          </a:lstStyle>
          <a:p>
            <a:pPr lvl="0"/>
            <a:r>
              <a:rPr lang="en-US" dirty="0"/>
              <a:t>Subhead here</a:t>
            </a:r>
          </a:p>
        </p:txBody>
      </p:sp>
    </p:spTree>
    <p:extLst>
      <p:ext uri="{BB962C8B-B14F-4D97-AF65-F5344CB8AC3E}">
        <p14:creationId xmlns:p14="http://schemas.microsoft.com/office/powerpoint/2010/main" val="19514383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Interior Slide: Blank">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9714"/>
          </a:xfrm>
          <a:prstGeom prst="rect">
            <a:avLst/>
          </a:prstGeom>
        </p:spPr>
      </p:pic>
      <p:sp>
        <p:nvSpPr>
          <p:cNvPr id="10" name="Text Placeholder 2">
            <a:extLst>
              <a:ext uri="{FF2B5EF4-FFF2-40B4-BE49-F238E27FC236}">
                <a16:creationId xmlns:a16="http://schemas.microsoft.com/office/drawing/2014/main" id="{142D841A-DC63-DC41-B06E-20EE4B2DEF6E}"/>
              </a:ext>
            </a:extLst>
          </p:cNvPr>
          <p:cNvSpPr>
            <a:spLocks noGrp="1"/>
          </p:cNvSpPr>
          <p:nvPr>
            <p:ph type="body" sz="quarter" idx="10" hasCustomPrompt="1"/>
          </p:nvPr>
        </p:nvSpPr>
        <p:spPr>
          <a:xfrm>
            <a:off x="858838" y="2002221"/>
            <a:ext cx="9680575" cy="3349843"/>
          </a:xfrm>
        </p:spPr>
        <p:txBody>
          <a:bodyPr/>
          <a:lstStyle>
            <a:lvl1pPr marL="0" indent="0">
              <a:buNone/>
              <a:defRPr sz="2000">
                <a:latin typeface="Libre Franklin" pitchFamily="2" charset="77"/>
                <a:ea typeface="Libre Franklin" pitchFamily="2" charset="77"/>
                <a:cs typeface="Arial" charset="0"/>
              </a:defRPr>
            </a:lvl1pPr>
            <a:lvl2pPr marL="342882" indent="0">
              <a:buNone/>
              <a:defRPr/>
            </a:lvl2pPr>
            <a:lvl3pPr>
              <a:defRPr sz="1600">
                <a:latin typeface="Libre Franklin" pitchFamily="2" charset="77"/>
                <a:ea typeface="Libre Franklin" pitchFamily="2" charset="77"/>
                <a:cs typeface="Arial" charset="0"/>
              </a:defRPr>
            </a:lvl3pPr>
            <a:lvl4pPr>
              <a:defRPr sz="1400">
                <a:latin typeface="Libre Franklin" pitchFamily="2" charset="77"/>
                <a:ea typeface="Libre Franklin" pitchFamily="2" charset="77"/>
                <a:cs typeface="Arial" charset="0"/>
              </a:defRPr>
            </a:lvl4pPr>
            <a:lvl5pPr>
              <a:defRPr sz="1200">
                <a:latin typeface="Libre Franklin" pitchFamily="2" charset="77"/>
                <a:ea typeface="Libre Franklin" pitchFamily="2" charset="77"/>
                <a:cs typeface="Arial" charset="0"/>
              </a:defRPr>
            </a:lvl5pPr>
          </a:lstStyle>
          <a:p>
            <a:pPr lvl="0"/>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A01B2BBB-28A8-5242-8321-A9ED5B99E6A6}"/>
              </a:ext>
            </a:extLst>
          </p:cNvPr>
          <p:cNvSpPr>
            <a:spLocks noGrp="1"/>
          </p:cNvSpPr>
          <p:nvPr>
            <p:ph type="body" sz="quarter" idx="11" hasCustomPrompt="1"/>
          </p:nvPr>
        </p:nvSpPr>
        <p:spPr>
          <a:xfrm>
            <a:off x="858838" y="931989"/>
            <a:ext cx="9680575" cy="819697"/>
          </a:xfrm>
        </p:spPr>
        <p:txBody>
          <a:bodyPr>
            <a:normAutofit/>
          </a:bodyPr>
          <a:lstStyle>
            <a:lvl1pPr marL="0" indent="0">
              <a:buNone/>
              <a:defRPr sz="3200">
                <a:solidFill>
                  <a:srgbClr val="0083BA"/>
                </a:solidFill>
                <a:latin typeface="Libre Franklin" pitchFamily="2" charset="77"/>
                <a:ea typeface="Libre Franklin" pitchFamily="2" charset="77"/>
                <a:cs typeface="Arial" charset="0"/>
              </a:defRPr>
            </a:lvl1pPr>
          </a:lstStyle>
          <a:p>
            <a:pPr lvl="0"/>
            <a:r>
              <a:rPr lang="en-US" dirty="0"/>
              <a:t>Headline Here</a:t>
            </a:r>
          </a:p>
        </p:txBody>
      </p:sp>
    </p:spTree>
    <p:extLst>
      <p:ext uri="{BB962C8B-B14F-4D97-AF65-F5344CB8AC3E}">
        <p14:creationId xmlns:p14="http://schemas.microsoft.com/office/powerpoint/2010/main" val="3483482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Interior Slide 2">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769434" y="2002221"/>
            <a:ext cx="11040647" cy="4299427"/>
          </a:xfrm>
        </p:spPr>
        <p:txBody>
          <a:bodyPr/>
          <a:lstStyle>
            <a:lvl1pPr marL="0" indent="0">
              <a:buNone/>
              <a:defRPr sz="2000">
                <a:latin typeface="Arial" charset="0"/>
                <a:ea typeface="Arial" charset="0"/>
                <a:cs typeface="Arial" charset="0"/>
              </a:defRPr>
            </a:lvl1pPr>
            <a:lvl2pPr marL="342882" indent="0">
              <a:buNone/>
              <a:defRPr/>
            </a:lvl2pPr>
            <a:lvl3pPr>
              <a:defRPr sz="1600">
                <a:latin typeface="Arial" charset="0"/>
                <a:ea typeface="Arial" charset="0"/>
                <a:cs typeface="Arial" charset="0"/>
              </a:defRPr>
            </a:lvl3pPr>
            <a:lvl4pPr>
              <a:defRPr sz="1400">
                <a:latin typeface="Arial" charset="0"/>
                <a:ea typeface="Arial" charset="0"/>
                <a:cs typeface="Arial" charset="0"/>
              </a:defRPr>
            </a:lvl4pPr>
            <a:lvl5pPr>
              <a:defRPr sz="1200">
                <a:latin typeface="Arial" charset="0"/>
                <a:ea typeface="Arial" charset="0"/>
                <a:cs typeface="Arial" charset="0"/>
              </a:defRPr>
            </a:lvl5pPr>
          </a:lstStyle>
          <a:p>
            <a:pPr lvl="0"/>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p:cNvSpPr>
            <a:spLocks noGrp="1"/>
          </p:cNvSpPr>
          <p:nvPr>
            <p:ph type="body" sz="quarter" idx="11" hasCustomPrompt="1"/>
          </p:nvPr>
        </p:nvSpPr>
        <p:spPr>
          <a:xfrm>
            <a:off x="769434" y="930275"/>
            <a:ext cx="11040647" cy="819697"/>
          </a:xfrm>
        </p:spPr>
        <p:txBody>
          <a:bodyPr>
            <a:normAutofit/>
          </a:bodyPr>
          <a:lstStyle>
            <a:lvl1pPr marL="0" indent="0">
              <a:buNone/>
              <a:defRPr sz="3200">
                <a:solidFill>
                  <a:srgbClr val="0083BA"/>
                </a:solidFill>
                <a:latin typeface="Arial" charset="0"/>
                <a:ea typeface="Arial" charset="0"/>
                <a:cs typeface="Arial" charset="0"/>
              </a:defRPr>
            </a:lvl1pPr>
          </a:lstStyle>
          <a:p>
            <a:pPr lvl="0"/>
            <a:r>
              <a:rPr lang="en-US" dirty="0"/>
              <a:t>Title Here</a:t>
            </a:r>
          </a:p>
        </p:txBody>
      </p:sp>
    </p:spTree>
    <p:extLst>
      <p:ext uri="{BB962C8B-B14F-4D97-AF65-F5344CB8AC3E}">
        <p14:creationId xmlns:p14="http://schemas.microsoft.com/office/powerpoint/2010/main" val="15243927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9714"/>
          </a:xfrm>
          <a:prstGeom prst="rect">
            <a:avLst/>
          </a:prstGeom>
        </p:spPr>
      </p:pic>
      <p:sp>
        <p:nvSpPr>
          <p:cNvPr id="2" name="Title 1"/>
          <p:cNvSpPr>
            <a:spLocks noGrp="1"/>
          </p:cNvSpPr>
          <p:nvPr>
            <p:ph type="title" hasCustomPrompt="1"/>
          </p:nvPr>
        </p:nvSpPr>
        <p:spPr>
          <a:xfrm>
            <a:off x="609600" y="274639"/>
            <a:ext cx="10947400" cy="1143000"/>
          </a:xfrm>
        </p:spPr>
        <p:txBody>
          <a:bodyPr>
            <a:normAutofit/>
          </a:bodyPr>
          <a:lstStyle>
            <a:lvl1pPr>
              <a:defRPr sz="3200" b="1" i="0">
                <a:solidFill>
                  <a:srgbClr val="003744"/>
                </a:solidFill>
                <a:latin typeface="Libre Franklin" pitchFamily="2" charset="77"/>
                <a:ea typeface="Libre Franklin" pitchFamily="2" charset="77"/>
                <a:cs typeface="Arial" charset="0"/>
              </a:defRPr>
            </a:lvl1pPr>
          </a:lstStyle>
          <a:p>
            <a:pPr lvl="0"/>
            <a:r>
              <a:rPr lang="en-US" dirty="0"/>
              <a:t>Title Here</a:t>
            </a:r>
          </a:p>
        </p:txBody>
      </p:sp>
      <p:sp>
        <p:nvSpPr>
          <p:cNvPr id="3" name="Content Placeholder 2"/>
          <p:cNvSpPr>
            <a:spLocks noGrp="1"/>
          </p:cNvSpPr>
          <p:nvPr>
            <p:ph sz="half" idx="1"/>
          </p:nvPr>
        </p:nvSpPr>
        <p:spPr>
          <a:xfrm>
            <a:off x="609600" y="1600206"/>
            <a:ext cx="4775200" cy="4825994"/>
          </a:xfrm>
        </p:spPr>
        <p:txBody>
          <a:bodyPr/>
          <a:lstStyle>
            <a:lvl1pPr marL="0" indent="0">
              <a:buNone/>
              <a:defRPr sz="2100" b="0" i="0">
                <a:solidFill>
                  <a:srgbClr val="0083BA"/>
                </a:solidFill>
                <a:latin typeface="Libre Franklin" pitchFamily="2" charset="77"/>
                <a:ea typeface="Libre Franklin" pitchFamily="2" charset="77"/>
                <a:cs typeface="Arial" charset="0"/>
              </a:defRPr>
            </a:lvl1pPr>
            <a:lvl2pPr>
              <a:defRPr sz="1800" b="0" i="0">
                <a:latin typeface="Libre Franklin" pitchFamily="2" charset="77"/>
                <a:ea typeface="Libre Franklin" pitchFamily="2" charset="77"/>
                <a:cs typeface="Arial" charset="0"/>
              </a:defRPr>
            </a:lvl2pPr>
            <a:lvl3pPr>
              <a:defRPr sz="1500" b="0" i="0">
                <a:latin typeface="Libre Franklin" pitchFamily="2" charset="77"/>
                <a:ea typeface="Libre Franklin" pitchFamily="2" charset="77"/>
                <a:cs typeface="Arial" charset="0"/>
              </a:defRPr>
            </a:lvl3pPr>
            <a:lvl4pPr>
              <a:defRPr sz="1351" b="0" i="0">
                <a:latin typeface="Libre Franklin" pitchFamily="2" charset="77"/>
                <a:ea typeface="Libre Franklin" pitchFamily="2" charset="77"/>
                <a:cs typeface="Arial" charset="0"/>
              </a:defRPr>
            </a:lvl4pPr>
            <a:lvl5pPr>
              <a:defRPr sz="1351" b="0" i="0">
                <a:latin typeface="Libre Franklin" pitchFamily="2" charset="77"/>
                <a:ea typeface="Libre Franklin" pitchFamily="2" charset="77"/>
                <a:cs typeface="Arial" charset="0"/>
              </a:defRPr>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89600" y="1600206"/>
            <a:ext cx="4800600" cy="4825993"/>
          </a:xfrm>
        </p:spPr>
        <p:txBody>
          <a:bodyPr/>
          <a:lstStyle>
            <a:lvl1pPr marL="0" indent="0">
              <a:buNone/>
              <a:defRPr sz="2100" b="0" i="0">
                <a:solidFill>
                  <a:srgbClr val="0083BA"/>
                </a:solidFill>
                <a:latin typeface="Libre Franklin" pitchFamily="2" charset="77"/>
                <a:ea typeface="Libre Franklin" pitchFamily="2" charset="77"/>
                <a:cs typeface="Arial" charset="0"/>
              </a:defRPr>
            </a:lvl1pPr>
            <a:lvl2pPr>
              <a:defRPr sz="1800" b="0" i="0">
                <a:latin typeface="Libre Franklin" pitchFamily="2" charset="77"/>
                <a:ea typeface="Libre Franklin" pitchFamily="2" charset="77"/>
                <a:cs typeface="Arial" charset="0"/>
              </a:defRPr>
            </a:lvl2pPr>
            <a:lvl3pPr>
              <a:defRPr sz="1500" b="0" i="0">
                <a:latin typeface="Libre Franklin" pitchFamily="2" charset="77"/>
                <a:ea typeface="Libre Franklin" pitchFamily="2" charset="77"/>
                <a:cs typeface="Arial" charset="0"/>
              </a:defRPr>
            </a:lvl3pPr>
            <a:lvl4pPr>
              <a:defRPr sz="1351" b="0" i="0">
                <a:latin typeface="Libre Franklin" pitchFamily="2" charset="77"/>
                <a:ea typeface="Libre Franklin" pitchFamily="2" charset="77"/>
                <a:cs typeface="Arial" charset="0"/>
              </a:defRPr>
            </a:lvl4pPr>
            <a:lvl5pPr>
              <a:defRPr sz="1351" b="0" i="0">
                <a:latin typeface="Libre Franklin" pitchFamily="2" charset="77"/>
                <a:ea typeface="Libre Franklin" pitchFamily="2" charset="77"/>
                <a:cs typeface="Arial" charset="0"/>
              </a:defRPr>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63912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9714"/>
          </a:xfrm>
          <a:prstGeom prst="rect">
            <a:avLst/>
          </a:prstGeom>
        </p:spPr>
      </p:pic>
      <p:sp>
        <p:nvSpPr>
          <p:cNvPr id="2" name="Title 1"/>
          <p:cNvSpPr>
            <a:spLocks noGrp="1"/>
          </p:cNvSpPr>
          <p:nvPr>
            <p:ph type="title"/>
          </p:nvPr>
        </p:nvSpPr>
        <p:spPr>
          <a:xfrm>
            <a:off x="609603" y="273051"/>
            <a:ext cx="4011084" cy="1162051"/>
          </a:xfrm>
        </p:spPr>
        <p:txBody>
          <a:bodyPr anchor="b">
            <a:normAutofit/>
          </a:bodyPr>
          <a:lstStyle>
            <a:lvl1pPr algn="l">
              <a:defRPr sz="2000" b="1" i="0">
                <a:solidFill>
                  <a:srgbClr val="00375D"/>
                </a:solidFill>
                <a:latin typeface="Libre Franklin" pitchFamily="2" charset="77"/>
                <a:ea typeface="Libre Franklin" pitchFamily="2" charset="77"/>
                <a:cs typeface="Arial" charset="0"/>
              </a:defRPr>
            </a:lvl1pPr>
          </a:lstStyle>
          <a:p>
            <a:r>
              <a:rPr lang="en-US"/>
              <a:t>Click to edit Master title style</a:t>
            </a:r>
            <a:endParaRPr lang="en-US" dirty="0"/>
          </a:p>
        </p:txBody>
      </p:sp>
      <p:sp>
        <p:nvSpPr>
          <p:cNvPr id="3" name="Content Placeholder 2"/>
          <p:cNvSpPr>
            <a:spLocks noGrp="1"/>
          </p:cNvSpPr>
          <p:nvPr>
            <p:ph idx="1"/>
          </p:nvPr>
        </p:nvSpPr>
        <p:spPr>
          <a:xfrm>
            <a:off x="4766733" y="273060"/>
            <a:ext cx="5952067" cy="5853108"/>
          </a:xfrm>
        </p:spPr>
        <p:txBody>
          <a:bodyPr/>
          <a:lstStyle>
            <a:lvl1pPr marL="0" indent="0">
              <a:buNone/>
              <a:defRPr sz="2800" b="0" i="0">
                <a:solidFill>
                  <a:srgbClr val="0083BA"/>
                </a:solidFill>
                <a:latin typeface="Libre Franklin" pitchFamily="2" charset="77"/>
                <a:ea typeface="Libre Franklin" pitchFamily="2" charset="77"/>
                <a:cs typeface="Arial" charset="0"/>
              </a:defRPr>
            </a:lvl1pPr>
            <a:lvl2pPr>
              <a:defRPr sz="2100" b="0" i="0">
                <a:latin typeface="Libre Franklin" pitchFamily="2" charset="77"/>
                <a:ea typeface="Libre Franklin" pitchFamily="2" charset="77"/>
                <a:cs typeface="Arial" charset="0"/>
              </a:defRPr>
            </a:lvl2pPr>
            <a:lvl3pPr>
              <a:defRPr sz="1800" b="0" i="0">
                <a:latin typeface="Libre Franklin" pitchFamily="2" charset="77"/>
                <a:ea typeface="Libre Franklin" pitchFamily="2" charset="77"/>
                <a:cs typeface="Arial" charset="0"/>
              </a:defRPr>
            </a:lvl3pPr>
            <a:lvl4pPr>
              <a:defRPr sz="1500" b="0" i="0">
                <a:latin typeface="Libre Franklin" pitchFamily="2" charset="77"/>
                <a:ea typeface="Libre Franklin" pitchFamily="2" charset="77"/>
                <a:cs typeface="Arial" charset="0"/>
              </a:defRPr>
            </a:lvl4pPr>
            <a:lvl5pPr>
              <a:defRPr sz="1500" b="0" i="0">
                <a:latin typeface="Libre Franklin" pitchFamily="2" charset="77"/>
                <a:ea typeface="Libre Franklin" pitchFamily="2" charset="77"/>
                <a:cs typeface="Arial" charset="0"/>
              </a:defRPr>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051" b="0" i="0">
                <a:latin typeface="Libre Franklin" pitchFamily="2" charset="77"/>
                <a:ea typeface="Libre Franklin" pitchFamily="2" charset="77"/>
                <a:cs typeface="Arial" charset="0"/>
              </a:defRPr>
            </a:lvl1pPr>
            <a:lvl2pPr marL="342882" indent="0">
              <a:buNone/>
              <a:defRPr sz="900"/>
            </a:lvl2pPr>
            <a:lvl3pPr marL="685766" indent="0">
              <a:buNone/>
              <a:defRPr sz="751"/>
            </a:lvl3pPr>
            <a:lvl4pPr marL="1028649" indent="0">
              <a:buNone/>
              <a:defRPr sz="675"/>
            </a:lvl4pPr>
            <a:lvl5pPr marL="1371532" indent="0">
              <a:buNone/>
              <a:defRPr sz="675"/>
            </a:lvl5pPr>
            <a:lvl6pPr marL="1714414" indent="0">
              <a:buNone/>
              <a:defRPr sz="675"/>
            </a:lvl6pPr>
            <a:lvl7pPr marL="2057298" indent="0">
              <a:buNone/>
              <a:defRPr sz="675"/>
            </a:lvl7pPr>
            <a:lvl8pPr marL="2400180" indent="0">
              <a:buNone/>
              <a:defRPr sz="675"/>
            </a:lvl8pPr>
            <a:lvl9pPr marL="2743062" indent="0">
              <a:buNone/>
              <a:defRPr sz="675"/>
            </a:lvl9pPr>
          </a:lstStyle>
          <a:p>
            <a:pPr lvl="0"/>
            <a:r>
              <a:rPr lang="en-US"/>
              <a:t>Click to edit Master text styles</a:t>
            </a:r>
          </a:p>
        </p:txBody>
      </p:sp>
    </p:spTree>
    <p:extLst>
      <p:ext uri="{BB962C8B-B14F-4D97-AF65-F5344CB8AC3E}">
        <p14:creationId xmlns:p14="http://schemas.microsoft.com/office/powerpoint/2010/main" val="284249402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9714"/>
          </a:xfrm>
          <a:prstGeom prst="rect">
            <a:avLst/>
          </a:prstGeom>
        </p:spPr>
      </p:pic>
      <p:sp>
        <p:nvSpPr>
          <p:cNvPr id="2" name="Title 1"/>
          <p:cNvSpPr>
            <a:spLocks noGrp="1"/>
          </p:cNvSpPr>
          <p:nvPr>
            <p:ph type="title"/>
          </p:nvPr>
        </p:nvSpPr>
        <p:spPr>
          <a:xfrm>
            <a:off x="2389717" y="4800601"/>
            <a:ext cx="7315200" cy="566739"/>
          </a:xfrm>
        </p:spPr>
        <p:txBody>
          <a:bodyPr anchor="b"/>
          <a:lstStyle>
            <a:lvl1pPr algn="l">
              <a:defRPr sz="1500" b="0">
                <a:solidFill>
                  <a:srgbClr val="003744"/>
                </a:solidFill>
                <a:latin typeface="Libre Franklin" pitchFamily="2" charset="77"/>
                <a:ea typeface="Libre Franklin" pitchFamily="2" charset="77"/>
                <a:cs typeface="Arial" charset="0"/>
              </a:defRPr>
            </a:lvl1pPr>
          </a:lstStyle>
          <a:p>
            <a:r>
              <a:rPr lang="en-US"/>
              <a:t>Click to edit Master title style</a:t>
            </a:r>
            <a:endParaRPr lang="en-US" dirty="0"/>
          </a:p>
        </p:txBody>
      </p:sp>
      <p:sp>
        <p:nvSpPr>
          <p:cNvPr id="3" name="Picture Placeholder 2"/>
          <p:cNvSpPr>
            <a:spLocks noGrp="1"/>
          </p:cNvSpPr>
          <p:nvPr>
            <p:ph type="pic" idx="1"/>
          </p:nvPr>
        </p:nvSpPr>
        <p:spPr>
          <a:xfrm>
            <a:off x="2389717" y="612775"/>
            <a:ext cx="7315200" cy="4114800"/>
          </a:xfrm>
        </p:spPr>
        <p:txBody>
          <a:bodyPr/>
          <a:lstStyle>
            <a:lvl1pPr marL="0" indent="0">
              <a:buNone/>
              <a:defRPr sz="2400"/>
            </a:lvl1pPr>
            <a:lvl2pPr marL="342882" indent="0">
              <a:buNone/>
              <a:defRPr sz="2100"/>
            </a:lvl2pPr>
            <a:lvl3pPr marL="685766" indent="0">
              <a:buNone/>
              <a:defRPr sz="1800"/>
            </a:lvl3pPr>
            <a:lvl4pPr marL="1028649" indent="0">
              <a:buNone/>
              <a:defRPr sz="1500"/>
            </a:lvl4pPr>
            <a:lvl5pPr marL="1371532" indent="0">
              <a:buNone/>
              <a:defRPr sz="1500"/>
            </a:lvl5pPr>
            <a:lvl6pPr marL="1714414" indent="0">
              <a:buNone/>
              <a:defRPr sz="1500"/>
            </a:lvl6pPr>
            <a:lvl7pPr marL="2057298" indent="0">
              <a:buNone/>
              <a:defRPr sz="1500"/>
            </a:lvl7pPr>
            <a:lvl8pPr marL="2400180" indent="0">
              <a:buNone/>
              <a:defRPr sz="1500"/>
            </a:lvl8pPr>
            <a:lvl9pPr marL="2743062"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2389717" y="5367340"/>
            <a:ext cx="7315200" cy="804863"/>
          </a:xfrm>
        </p:spPr>
        <p:txBody>
          <a:bodyPr/>
          <a:lstStyle>
            <a:lvl1pPr marL="0" indent="0">
              <a:buNone/>
              <a:defRPr sz="1051" b="0" i="0">
                <a:latin typeface="Libre Franklin" pitchFamily="2" charset="77"/>
                <a:ea typeface="Libre Franklin" pitchFamily="2" charset="77"/>
                <a:cs typeface="Arial" charset="0"/>
              </a:defRPr>
            </a:lvl1pPr>
            <a:lvl2pPr marL="342882" indent="0">
              <a:buNone/>
              <a:defRPr sz="900"/>
            </a:lvl2pPr>
            <a:lvl3pPr marL="685766" indent="0">
              <a:buNone/>
              <a:defRPr sz="751"/>
            </a:lvl3pPr>
            <a:lvl4pPr marL="1028649" indent="0">
              <a:buNone/>
              <a:defRPr sz="675"/>
            </a:lvl4pPr>
            <a:lvl5pPr marL="1371532" indent="0">
              <a:buNone/>
              <a:defRPr sz="675"/>
            </a:lvl5pPr>
            <a:lvl6pPr marL="1714414" indent="0">
              <a:buNone/>
              <a:defRPr sz="675"/>
            </a:lvl6pPr>
            <a:lvl7pPr marL="2057298" indent="0">
              <a:buNone/>
              <a:defRPr sz="675"/>
            </a:lvl7pPr>
            <a:lvl8pPr marL="2400180" indent="0">
              <a:buNone/>
              <a:defRPr sz="675"/>
            </a:lvl8pPr>
            <a:lvl9pPr marL="2743062" indent="0">
              <a:buNone/>
              <a:defRPr sz="675"/>
            </a:lvl9pPr>
          </a:lstStyle>
          <a:p>
            <a:pPr lvl="0"/>
            <a:r>
              <a:rPr lang="en-US"/>
              <a:t>Click to edit Master text styles</a:t>
            </a:r>
          </a:p>
        </p:txBody>
      </p:sp>
    </p:spTree>
    <p:extLst>
      <p:ext uri="{BB962C8B-B14F-4D97-AF65-F5344CB8AC3E}">
        <p14:creationId xmlns:p14="http://schemas.microsoft.com/office/powerpoint/2010/main" val="31489981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y Connected">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p:blipFill>
        <p:spPr>
          <a:xfrm>
            <a:off x="7923" y="4461"/>
            <a:ext cx="12182343" cy="6859713"/>
          </a:xfrm>
          <a:prstGeom prst="rect">
            <a:avLst/>
          </a:prstGeom>
        </p:spPr>
      </p:pic>
    </p:spTree>
    <p:extLst>
      <p:ext uri="{BB962C8B-B14F-4D97-AF65-F5344CB8AC3E}">
        <p14:creationId xmlns:p14="http://schemas.microsoft.com/office/powerpoint/2010/main" val="37768570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losing: Questions">
    <p:spTree>
      <p:nvGrpSpPr>
        <p:cNvPr id="1" name=""/>
        <p:cNvGrpSpPr/>
        <p:nvPr/>
      </p:nvGrpSpPr>
      <p:grpSpPr>
        <a:xfrm>
          <a:off x="0" y="0"/>
          <a:ext cx="0" cy="0"/>
          <a:chOff x="0" y="0"/>
          <a:chExt cx="0" cy="0"/>
        </a:xfrm>
      </p:grpSpPr>
      <p:pic>
        <p:nvPicPr>
          <p:cNvPr id="3" name="Picture 2"/>
          <p:cNvPicPr>
            <a:picLocks noChangeAspect="1"/>
          </p:cNvPicPr>
          <p:nvPr/>
        </p:nvPicPr>
        <p:blipFill>
          <a:blip r:embed="rId2"/>
          <a:srcRect/>
          <a:stretch/>
        </p:blipFill>
        <p:spPr>
          <a:xfrm>
            <a:off x="4828" y="0"/>
            <a:ext cx="12182343" cy="6859713"/>
          </a:xfrm>
          <a:prstGeom prst="rect">
            <a:avLst/>
          </a:prstGeom>
        </p:spPr>
      </p:pic>
      <p:sp>
        <p:nvSpPr>
          <p:cNvPr id="6" name="Text Placeholder 3"/>
          <p:cNvSpPr>
            <a:spLocks noGrp="1"/>
          </p:cNvSpPr>
          <p:nvPr/>
        </p:nvSpPr>
        <p:spPr>
          <a:xfrm>
            <a:off x="0" y="1940012"/>
            <a:ext cx="7403335" cy="1907629"/>
          </a:xfrm>
          <a:prstGeom prst="rect">
            <a:avLst/>
          </a:prstGeom>
        </p:spPr>
        <p:txBody>
          <a:bodyPr vert="horz" lIns="91440" tIns="45720" rIns="91440" bIns="45720" rtlCol="0" anchor="ctr">
            <a:normAutofit/>
          </a:bodyPr>
          <a:lst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a:lstStyle>
          <a:p>
            <a:pPr marL="0" lvl="0" indent="0" algn="ctr">
              <a:buNone/>
            </a:pPr>
            <a:r>
              <a:rPr lang="en-US" sz="6000" b="1" i="0" dirty="0">
                <a:solidFill>
                  <a:srgbClr val="0083BA"/>
                </a:solidFill>
                <a:latin typeface="Libre Franklin" pitchFamily="2" charset="77"/>
                <a:ea typeface="Arial" charset="0"/>
                <a:cs typeface="Arial" charset="0"/>
              </a:rPr>
              <a:t>Questions?</a:t>
            </a:r>
          </a:p>
        </p:txBody>
      </p:sp>
      <p:sp>
        <p:nvSpPr>
          <p:cNvPr id="4" name="Text Placeholder 2">
            <a:extLst>
              <a:ext uri="{FF2B5EF4-FFF2-40B4-BE49-F238E27FC236}">
                <a16:creationId xmlns:a16="http://schemas.microsoft.com/office/drawing/2014/main" id="{20CC690D-CF79-5E41-8E53-45338533AD6E}"/>
              </a:ext>
            </a:extLst>
          </p:cNvPr>
          <p:cNvSpPr>
            <a:spLocks noGrp="1"/>
          </p:cNvSpPr>
          <p:nvPr>
            <p:ph type="body" sz="quarter" idx="10" hasCustomPrompt="1"/>
          </p:nvPr>
        </p:nvSpPr>
        <p:spPr>
          <a:xfrm>
            <a:off x="1" y="3605271"/>
            <a:ext cx="7403334" cy="944696"/>
          </a:xfrm>
        </p:spPr>
        <p:txBody>
          <a:bodyPr/>
          <a:lstStyle>
            <a:lvl1pPr marL="0" indent="0" algn="ctr">
              <a:buNone/>
              <a:defRPr sz="2000">
                <a:latin typeface="Libre Franklin" pitchFamily="2" charset="77"/>
                <a:ea typeface="Libre Franklin" pitchFamily="2" charset="77"/>
                <a:cs typeface="Arial" charset="0"/>
              </a:defRPr>
            </a:lvl1pPr>
            <a:lvl2pPr marL="342882" indent="0">
              <a:buNone/>
              <a:defRPr/>
            </a:lvl2pPr>
            <a:lvl3pPr>
              <a:defRPr sz="1600">
                <a:latin typeface="Libre Franklin" pitchFamily="2" charset="77"/>
                <a:ea typeface="Libre Franklin" pitchFamily="2" charset="77"/>
                <a:cs typeface="Arial" charset="0"/>
              </a:defRPr>
            </a:lvl3pPr>
            <a:lvl4pPr>
              <a:defRPr sz="1400">
                <a:latin typeface="Libre Franklin" pitchFamily="2" charset="77"/>
                <a:ea typeface="Libre Franklin" pitchFamily="2" charset="77"/>
                <a:cs typeface="Arial" charset="0"/>
              </a:defRPr>
            </a:lvl4pPr>
            <a:lvl5pPr>
              <a:defRPr sz="1200">
                <a:latin typeface="Libre Franklin" pitchFamily="2" charset="77"/>
                <a:ea typeface="Libre Franklin" pitchFamily="2" charset="77"/>
                <a:cs typeface="Arial" charset="0"/>
              </a:defRPr>
            </a:lvl5pPr>
          </a:lstStyle>
          <a:p>
            <a:pPr lvl="0"/>
            <a:r>
              <a:rPr lang="en-US" dirty="0"/>
              <a:t>Contact Info</a:t>
            </a:r>
          </a:p>
          <a:p>
            <a:pPr lvl="0"/>
            <a:r>
              <a:rPr lang="en-US" dirty="0"/>
              <a:t>Goes Here</a:t>
            </a:r>
            <a:br>
              <a:rPr lang="en-US" dirty="0"/>
            </a:br>
            <a:endParaRPr lang="en-US" dirty="0"/>
          </a:p>
        </p:txBody>
      </p:sp>
    </p:spTree>
    <p:extLst>
      <p:ext uri="{BB962C8B-B14F-4D97-AF65-F5344CB8AC3E}">
        <p14:creationId xmlns:p14="http://schemas.microsoft.com/office/powerpoint/2010/main" val="8457156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losing: Thank You">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E2927-9914-9148-A00B-932907FF3FCF}"/>
              </a:ext>
            </a:extLst>
          </p:cNvPr>
          <p:cNvPicPr>
            <a:picLocks noChangeAspect="1"/>
          </p:cNvPicPr>
          <p:nvPr/>
        </p:nvPicPr>
        <p:blipFill>
          <a:blip r:embed="rId2"/>
          <a:srcRect/>
          <a:stretch/>
        </p:blipFill>
        <p:spPr>
          <a:xfrm>
            <a:off x="4828" y="0"/>
            <a:ext cx="12182343" cy="6859713"/>
          </a:xfrm>
          <a:prstGeom prst="rect">
            <a:avLst/>
          </a:prstGeom>
        </p:spPr>
      </p:pic>
      <p:sp>
        <p:nvSpPr>
          <p:cNvPr id="7" name="Text Placeholder 3">
            <a:extLst>
              <a:ext uri="{FF2B5EF4-FFF2-40B4-BE49-F238E27FC236}">
                <a16:creationId xmlns:a16="http://schemas.microsoft.com/office/drawing/2014/main" id="{048FD1B5-4616-0C41-A40A-FAAE761D2A32}"/>
              </a:ext>
            </a:extLst>
          </p:cNvPr>
          <p:cNvSpPr>
            <a:spLocks noGrp="1"/>
          </p:cNvSpPr>
          <p:nvPr/>
        </p:nvSpPr>
        <p:spPr>
          <a:xfrm>
            <a:off x="0" y="1940012"/>
            <a:ext cx="7403335" cy="1907629"/>
          </a:xfrm>
          <a:prstGeom prst="rect">
            <a:avLst/>
          </a:prstGeom>
        </p:spPr>
        <p:txBody>
          <a:bodyPr vert="horz" lIns="91440" tIns="45720" rIns="91440" bIns="45720" rtlCol="0" anchor="ctr">
            <a:normAutofit/>
          </a:bodyPr>
          <a:lst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a:lstStyle>
          <a:p>
            <a:pPr marL="0" lvl="0" indent="0" algn="ctr">
              <a:buNone/>
            </a:pPr>
            <a:r>
              <a:rPr lang="en-US" sz="6000" b="1" i="0" dirty="0">
                <a:solidFill>
                  <a:srgbClr val="0083BA"/>
                </a:solidFill>
                <a:latin typeface="Libre Franklin" pitchFamily="2" charset="77"/>
                <a:ea typeface="Arial" charset="0"/>
                <a:cs typeface="Arial" charset="0"/>
              </a:rPr>
              <a:t>Thank you</a:t>
            </a:r>
          </a:p>
        </p:txBody>
      </p:sp>
      <p:sp>
        <p:nvSpPr>
          <p:cNvPr id="8" name="Text Placeholder 2">
            <a:extLst>
              <a:ext uri="{FF2B5EF4-FFF2-40B4-BE49-F238E27FC236}">
                <a16:creationId xmlns:a16="http://schemas.microsoft.com/office/drawing/2014/main" id="{0016DDF4-A5F5-754B-B484-53BFCD029068}"/>
              </a:ext>
            </a:extLst>
          </p:cNvPr>
          <p:cNvSpPr>
            <a:spLocks noGrp="1"/>
          </p:cNvSpPr>
          <p:nvPr>
            <p:ph type="body" sz="quarter" idx="10" hasCustomPrompt="1"/>
          </p:nvPr>
        </p:nvSpPr>
        <p:spPr>
          <a:xfrm>
            <a:off x="1" y="3605271"/>
            <a:ext cx="7403334" cy="944696"/>
          </a:xfrm>
        </p:spPr>
        <p:txBody>
          <a:bodyPr/>
          <a:lstStyle>
            <a:lvl1pPr marL="0" indent="0" algn="ctr">
              <a:buNone/>
              <a:defRPr sz="2000">
                <a:latin typeface="Libre Franklin" pitchFamily="2" charset="77"/>
                <a:ea typeface="Libre Franklin" pitchFamily="2" charset="77"/>
                <a:cs typeface="Arial" charset="0"/>
              </a:defRPr>
            </a:lvl1pPr>
            <a:lvl2pPr marL="342882" indent="0">
              <a:buNone/>
              <a:defRPr/>
            </a:lvl2pPr>
            <a:lvl3pPr>
              <a:defRPr sz="1600">
                <a:latin typeface="Libre Franklin" pitchFamily="2" charset="77"/>
                <a:ea typeface="Libre Franklin" pitchFamily="2" charset="77"/>
                <a:cs typeface="Arial" charset="0"/>
              </a:defRPr>
            </a:lvl3pPr>
            <a:lvl4pPr>
              <a:defRPr sz="1400">
                <a:latin typeface="Libre Franklin" pitchFamily="2" charset="77"/>
                <a:ea typeface="Libre Franklin" pitchFamily="2" charset="77"/>
                <a:cs typeface="Arial" charset="0"/>
              </a:defRPr>
            </a:lvl4pPr>
            <a:lvl5pPr>
              <a:defRPr sz="1200">
                <a:latin typeface="Libre Franklin" pitchFamily="2" charset="77"/>
                <a:ea typeface="Libre Franklin" pitchFamily="2" charset="77"/>
                <a:cs typeface="Arial" charset="0"/>
              </a:defRPr>
            </a:lvl5pPr>
          </a:lstStyle>
          <a:p>
            <a:pPr lvl="0"/>
            <a:r>
              <a:rPr lang="en-US" dirty="0"/>
              <a:t>Contact Info</a:t>
            </a:r>
          </a:p>
          <a:p>
            <a:pPr lvl="0"/>
            <a:r>
              <a:rPr lang="en-US" dirty="0"/>
              <a:t>Goes Here</a:t>
            </a:r>
            <a:br>
              <a:rPr lang="en-US" dirty="0"/>
            </a:br>
            <a:endParaRPr lang="en-US" dirty="0"/>
          </a:p>
        </p:txBody>
      </p:sp>
    </p:spTree>
    <p:extLst>
      <p:ext uri="{BB962C8B-B14F-4D97-AF65-F5344CB8AC3E}">
        <p14:creationId xmlns:p14="http://schemas.microsoft.com/office/powerpoint/2010/main" val="8128994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losing: Editabl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301774-CBE7-F641-A746-F9D9BF3970EE}"/>
              </a:ext>
            </a:extLst>
          </p:cNvPr>
          <p:cNvPicPr>
            <a:picLocks noChangeAspect="1"/>
          </p:cNvPicPr>
          <p:nvPr/>
        </p:nvPicPr>
        <p:blipFill>
          <a:blip r:embed="rId2"/>
          <a:srcRect/>
          <a:stretch/>
        </p:blipFill>
        <p:spPr>
          <a:xfrm>
            <a:off x="4828" y="0"/>
            <a:ext cx="12182343" cy="6859713"/>
          </a:xfrm>
          <a:prstGeom prst="rect">
            <a:avLst/>
          </a:prstGeom>
        </p:spPr>
      </p:pic>
      <p:sp>
        <p:nvSpPr>
          <p:cNvPr id="8" name="Text Placeholder 2">
            <a:extLst>
              <a:ext uri="{FF2B5EF4-FFF2-40B4-BE49-F238E27FC236}">
                <a16:creationId xmlns:a16="http://schemas.microsoft.com/office/drawing/2014/main" id="{D5A495B0-7942-2849-8F29-A83228378BD5}"/>
              </a:ext>
            </a:extLst>
          </p:cNvPr>
          <p:cNvSpPr>
            <a:spLocks noGrp="1"/>
          </p:cNvSpPr>
          <p:nvPr>
            <p:ph type="body" sz="quarter" idx="10" hasCustomPrompt="1"/>
          </p:nvPr>
        </p:nvSpPr>
        <p:spPr>
          <a:xfrm>
            <a:off x="0" y="3985592"/>
            <a:ext cx="7403334" cy="733340"/>
          </a:xfrm>
        </p:spPr>
        <p:txBody>
          <a:bodyPr/>
          <a:lstStyle>
            <a:lvl1pPr marL="0" marR="0" indent="0" algn="ctr" defTabSz="342882" rtl="0" eaLnBrk="1" fontAlgn="auto" latinLnBrk="0" hangingPunct="1">
              <a:lnSpc>
                <a:spcPct val="100000"/>
              </a:lnSpc>
              <a:spcBef>
                <a:spcPct val="20000"/>
              </a:spcBef>
              <a:spcAft>
                <a:spcPts val="0"/>
              </a:spcAft>
              <a:buClrTx/>
              <a:buSzTx/>
              <a:buFont typeface="Arial"/>
              <a:buNone/>
              <a:tabLst/>
              <a:defRPr sz="2000">
                <a:latin typeface="Libre Franklin" pitchFamily="2" charset="77"/>
                <a:ea typeface="Libre Franklin" pitchFamily="2" charset="77"/>
                <a:cs typeface="Arial" charset="0"/>
              </a:defRPr>
            </a:lvl1pPr>
            <a:lvl2pPr marL="342882" indent="0">
              <a:buNone/>
              <a:defRPr/>
            </a:lvl2pPr>
            <a:lvl3pPr>
              <a:defRPr sz="1600">
                <a:latin typeface="Libre Franklin" pitchFamily="2" charset="77"/>
                <a:ea typeface="Libre Franklin" pitchFamily="2" charset="77"/>
                <a:cs typeface="Arial" charset="0"/>
              </a:defRPr>
            </a:lvl3pPr>
            <a:lvl4pPr>
              <a:defRPr sz="1400">
                <a:latin typeface="Libre Franklin" pitchFamily="2" charset="77"/>
                <a:ea typeface="Libre Franklin" pitchFamily="2" charset="77"/>
                <a:cs typeface="Arial" charset="0"/>
              </a:defRPr>
            </a:lvl4pPr>
            <a:lvl5pPr>
              <a:defRPr sz="1200">
                <a:latin typeface="Libre Franklin" pitchFamily="2" charset="77"/>
                <a:ea typeface="Libre Franklin" pitchFamily="2" charset="77"/>
                <a:cs typeface="Arial" charset="0"/>
              </a:defRPr>
            </a:lvl5pPr>
          </a:lstStyle>
          <a:p>
            <a:pPr lvl="0"/>
            <a:r>
              <a:rPr lang="en-US" dirty="0"/>
              <a:t>Contact Info</a:t>
            </a:r>
          </a:p>
          <a:p>
            <a:pPr lvl="0"/>
            <a:r>
              <a:rPr lang="en-US" dirty="0"/>
              <a:t>Goes Here</a:t>
            </a:r>
            <a:br>
              <a:rPr lang="en-US" dirty="0"/>
            </a:br>
            <a:endParaRPr lang="en-US" dirty="0"/>
          </a:p>
        </p:txBody>
      </p:sp>
      <p:sp>
        <p:nvSpPr>
          <p:cNvPr id="9" name="Title 8">
            <a:extLst>
              <a:ext uri="{FF2B5EF4-FFF2-40B4-BE49-F238E27FC236}">
                <a16:creationId xmlns:a16="http://schemas.microsoft.com/office/drawing/2014/main" id="{2726FE59-9C13-D74F-ADCC-032D0892B923}"/>
              </a:ext>
            </a:extLst>
          </p:cNvPr>
          <p:cNvSpPr>
            <a:spLocks noGrp="1"/>
          </p:cNvSpPr>
          <p:nvPr>
            <p:ph type="title" hasCustomPrompt="1"/>
          </p:nvPr>
        </p:nvSpPr>
        <p:spPr>
          <a:xfrm>
            <a:off x="0" y="2286000"/>
            <a:ext cx="7403334" cy="1699592"/>
          </a:xfrm>
        </p:spPr>
        <p:txBody>
          <a:bodyPr>
            <a:normAutofit/>
          </a:bodyPr>
          <a:lstStyle>
            <a:lvl1pPr>
              <a:defRPr sz="2800" b="1">
                <a:solidFill>
                  <a:schemeClr val="accent1"/>
                </a:solidFill>
              </a:defRPr>
            </a:lvl1pPr>
          </a:lstStyle>
          <a:p>
            <a:r>
              <a:rPr lang="en-US" dirty="0"/>
              <a:t>Closing sentence</a:t>
            </a:r>
            <a:br>
              <a:rPr lang="en-US" dirty="0"/>
            </a:br>
            <a:r>
              <a:rPr lang="en-US" dirty="0"/>
              <a:t>goes here.</a:t>
            </a:r>
          </a:p>
        </p:txBody>
      </p:sp>
    </p:spTree>
    <p:extLst>
      <p:ext uri="{BB962C8B-B14F-4D97-AF65-F5344CB8AC3E}">
        <p14:creationId xmlns:p14="http://schemas.microsoft.com/office/powerpoint/2010/main" val="2526970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3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3064125" y="2130426"/>
            <a:ext cx="9127875" cy="1470025"/>
          </a:xfrm>
        </p:spPr>
        <p:txBody>
          <a:bodyPr>
            <a:normAutofit/>
          </a:bodyPr>
          <a:lstStyle>
            <a:lvl1pPr>
              <a:defRPr sz="3200">
                <a:solidFill>
                  <a:schemeClr val="bg1">
                    <a:lumMod val="95000"/>
                  </a:schemeClr>
                </a:solidFill>
                <a:latin typeface="Franklin Gothic Medium"/>
                <a:cs typeface="Franklin Gothic Medium"/>
              </a:defRPr>
            </a:lvl1pPr>
          </a:lstStyle>
          <a:p>
            <a:r>
              <a:rPr lang="en-US" dirty="0"/>
              <a:t>CLICK TO EDIT MASTER TITLE STYLE</a:t>
            </a:r>
          </a:p>
        </p:txBody>
      </p:sp>
      <p:sp>
        <p:nvSpPr>
          <p:cNvPr id="3" name="Subtitle 2"/>
          <p:cNvSpPr>
            <a:spLocks noGrp="1"/>
          </p:cNvSpPr>
          <p:nvPr>
            <p:ph type="subTitle" idx="1" hasCustomPrompt="1"/>
          </p:nvPr>
        </p:nvSpPr>
        <p:spPr>
          <a:xfrm>
            <a:off x="3064125" y="3704772"/>
            <a:ext cx="9127875" cy="1752600"/>
          </a:xfrm>
        </p:spPr>
        <p:txBody>
          <a:bodyPr>
            <a:normAutofit/>
          </a:bodyPr>
          <a:lstStyle>
            <a:lvl1pPr marL="0" indent="0" algn="ctr">
              <a:buNone/>
              <a:defRPr sz="2000">
                <a:solidFill>
                  <a:schemeClr val="bg1">
                    <a:lumMod val="95000"/>
                  </a:schemeClr>
                </a:solidFill>
                <a:latin typeface="Franklin Gothic Medium"/>
                <a:cs typeface="Franklin Gothic Medium"/>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F430EB00-FECA-A043-9588-02E7EF373E20}" type="datetime1">
              <a:rPr lang="x-none" smtClean="0">
                <a:solidFill>
                  <a:prstClr val="black">
                    <a:tint val="75000"/>
                  </a:prstClr>
                </a:solidFill>
              </a:rPr>
              <a:pPr/>
              <a:t>4/21/20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a:xfrm>
            <a:off x="8995632" y="6356351"/>
            <a:ext cx="2844800" cy="365125"/>
          </a:xfrm>
        </p:spPr>
        <p:txBody>
          <a:bodyPr/>
          <a:lstStyle/>
          <a:p>
            <a:fld id="{F44F923B-FC71-9144-8FBA-BE66D401AE1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37467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A5AE2BA-4612-4711-A95A-88DB4CE551C0}"/>
              </a:ext>
            </a:extLst>
          </p:cNvPr>
          <p:cNvSpPr/>
          <p:nvPr userDrawn="1"/>
        </p:nvSpPr>
        <p:spPr>
          <a:xfrm>
            <a:off x="0" y="467592"/>
            <a:ext cx="12192000"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41024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3677991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Option 2">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1508599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Option 3">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2338" y="0"/>
            <a:ext cx="12222810" cy="687704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hasCustomPrompt="1"/>
          </p:nvPr>
        </p:nvSpPr>
        <p:spPr>
          <a:xfrm>
            <a:off x="762000" y="838201"/>
            <a:ext cx="8712200" cy="1269999"/>
          </a:xfrm>
        </p:spPr>
        <p:txBody>
          <a:bodyPr anchor="t"/>
          <a:lstStyle>
            <a:lvl1pPr algn="l">
              <a:defRPr sz="3600" b="1" baseline="0">
                <a:solidFill>
                  <a:srgbClr val="003744"/>
                </a:solidFill>
                <a:latin typeface="Myriad Pro" charset="0"/>
                <a:ea typeface="Myriad Pro" charset="0"/>
                <a:cs typeface="Myriad Pro" charset="0"/>
              </a:defRPr>
            </a:lvl1pPr>
          </a:lstStyle>
          <a:p>
            <a:r>
              <a:rPr lang="en-US" dirty="0"/>
              <a:t>Title Goes Here</a:t>
            </a:r>
            <a:br>
              <a:rPr lang="en-US" dirty="0"/>
            </a:br>
            <a:r>
              <a:rPr lang="en-US" dirty="0"/>
              <a:t>And here</a:t>
            </a:r>
            <a:br>
              <a:rPr lang="en-US" dirty="0"/>
            </a:br>
            <a:endParaRPr lang="en-US" dirty="0"/>
          </a:p>
        </p:txBody>
      </p:sp>
      <p:sp>
        <p:nvSpPr>
          <p:cNvPr id="4" name="Text Placeholder 3"/>
          <p:cNvSpPr>
            <a:spLocks noGrp="1"/>
          </p:cNvSpPr>
          <p:nvPr>
            <p:ph type="body" sz="quarter" idx="10" hasCustomPrompt="1"/>
          </p:nvPr>
        </p:nvSpPr>
        <p:spPr>
          <a:xfrm>
            <a:off x="762000" y="2311400"/>
            <a:ext cx="8712200" cy="2286000"/>
          </a:xfrm>
        </p:spPr>
        <p:txBody>
          <a:bodyPr/>
          <a:lstStyle>
            <a:lvl1pPr marL="0" indent="0">
              <a:buNone/>
              <a:defRPr baseline="0">
                <a:solidFill>
                  <a:srgbClr val="0083BA"/>
                </a:solidFill>
                <a:latin typeface="Myriad Pro" charset="0"/>
                <a:ea typeface="Myriad Pro" charset="0"/>
                <a:cs typeface="Myriad Pro" charset="0"/>
              </a:defRPr>
            </a:lvl1pPr>
          </a:lstStyle>
          <a:p>
            <a:pPr lvl="0"/>
            <a:r>
              <a:rPr lang="en-US" dirty="0"/>
              <a:t>Subhead here</a:t>
            </a:r>
          </a:p>
        </p:txBody>
      </p:sp>
    </p:spTree>
    <p:extLst>
      <p:ext uri="{BB962C8B-B14F-4D97-AF65-F5344CB8AC3E}">
        <p14:creationId xmlns:p14="http://schemas.microsoft.com/office/powerpoint/2010/main" val="3934749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8"/>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B761B85-93D3-564F-87C3-3392DEB2E498}" type="datetime1">
              <a:rPr lang="x-none" smtClean="0"/>
              <a:t>4/21/20</a:t>
            </a:fld>
            <a:endParaRPr lang="en-US"/>
          </a:p>
        </p:txBody>
      </p:sp>
      <p:sp>
        <p:nvSpPr>
          <p:cNvPr id="5" name="Footer Placeholder 4"/>
          <p:cNvSpPr>
            <a:spLocks noGrp="1"/>
          </p:cNvSpPr>
          <p:nvPr>
            <p:ph type="ftr" sz="quarter" idx="3"/>
          </p:nvPr>
        </p:nvSpPr>
        <p:spPr>
          <a:xfrm>
            <a:off x="4165600" y="6356358"/>
            <a:ext cx="3860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8"/>
            <a:ext cx="28448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44F923B-FC71-9144-8FBA-BE66D401AE12}" type="slidenum">
              <a:rPr lang="en-US" smtClean="0"/>
              <a:t>‹#›</a:t>
            </a:fld>
            <a:endParaRPr lang="en-US"/>
          </a:p>
        </p:txBody>
      </p:sp>
    </p:spTree>
    <p:extLst>
      <p:ext uri="{BB962C8B-B14F-4D97-AF65-F5344CB8AC3E}">
        <p14:creationId xmlns:p14="http://schemas.microsoft.com/office/powerpoint/2010/main" val="3916300177"/>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869"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9" r:id="rId20"/>
    <p:sldLayoutId id="2147483750" r:id="rId21"/>
    <p:sldLayoutId id="2147483751" r:id="rId22"/>
    <p:sldLayoutId id="2147483870" r:id="rId23"/>
    <p:sldLayoutId id="2147483871" r:id="rId24"/>
    <p:sldLayoutId id="2147483872" r:id="rId25"/>
    <p:sldLayoutId id="2147483841" r:id="rId26"/>
    <p:sldLayoutId id="2147483842" r:id="rId27"/>
    <p:sldLayoutId id="2147483863" r:id="rId28"/>
  </p:sldLayoutIdLst>
  <p:hf hdr="0" ftr="0"/>
  <p:txStyles>
    <p:titleStyle>
      <a:lvl1pPr algn="ctr" defTabSz="342882" rtl="0" eaLnBrk="1" latinLnBrk="0" hangingPunct="1">
        <a:spcBef>
          <a:spcPct val="0"/>
        </a:spcBef>
        <a:buNone/>
        <a:defRPr sz="3300" kern="1200">
          <a:solidFill>
            <a:schemeClr val="tx1"/>
          </a:solidFill>
          <a:latin typeface="+mj-lt"/>
          <a:ea typeface="+mj-ea"/>
          <a:cs typeface="+mj-cs"/>
        </a:defRPr>
      </a:lvl1pPr>
    </p:titleStyle>
    <p:body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82" rtl="0" eaLnBrk="1" latinLnBrk="0" hangingPunct="1">
        <a:defRPr sz="1351" kern="1200">
          <a:solidFill>
            <a:schemeClr val="tx1"/>
          </a:solidFill>
          <a:latin typeface="+mn-lt"/>
          <a:ea typeface="+mn-ea"/>
          <a:cs typeface="+mn-cs"/>
        </a:defRPr>
      </a:lvl1pPr>
      <a:lvl2pPr marL="342882" algn="l" defTabSz="342882" rtl="0" eaLnBrk="1" latinLnBrk="0" hangingPunct="1">
        <a:defRPr sz="1351" kern="1200">
          <a:solidFill>
            <a:schemeClr val="tx1"/>
          </a:solidFill>
          <a:latin typeface="+mn-lt"/>
          <a:ea typeface="+mn-ea"/>
          <a:cs typeface="+mn-cs"/>
        </a:defRPr>
      </a:lvl2pPr>
      <a:lvl3pPr marL="685766" algn="l" defTabSz="342882" rtl="0" eaLnBrk="1" latinLnBrk="0" hangingPunct="1">
        <a:defRPr sz="1351" kern="1200">
          <a:solidFill>
            <a:schemeClr val="tx1"/>
          </a:solidFill>
          <a:latin typeface="+mn-lt"/>
          <a:ea typeface="+mn-ea"/>
          <a:cs typeface="+mn-cs"/>
        </a:defRPr>
      </a:lvl3pPr>
      <a:lvl4pPr marL="1028649" algn="l" defTabSz="342882" rtl="0" eaLnBrk="1" latinLnBrk="0" hangingPunct="1">
        <a:defRPr sz="1351" kern="1200">
          <a:solidFill>
            <a:schemeClr val="tx1"/>
          </a:solidFill>
          <a:latin typeface="+mn-lt"/>
          <a:ea typeface="+mn-ea"/>
          <a:cs typeface="+mn-cs"/>
        </a:defRPr>
      </a:lvl4pPr>
      <a:lvl5pPr marL="1371532" algn="l" defTabSz="342882" rtl="0" eaLnBrk="1" latinLnBrk="0" hangingPunct="1">
        <a:defRPr sz="1351" kern="1200">
          <a:solidFill>
            <a:schemeClr val="tx1"/>
          </a:solidFill>
          <a:latin typeface="+mn-lt"/>
          <a:ea typeface="+mn-ea"/>
          <a:cs typeface="+mn-cs"/>
        </a:defRPr>
      </a:lvl5pPr>
      <a:lvl6pPr marL="1714414" algn="l" defTabSz="342882" rtl="0" eaLnBrk="1" latinLnBrk="0" hangingPunct="1">
        <a:defRPr sz="1351" kern="1200">
          <a:solidFill>
            <a:schemeClr val="tx1"/>
          </a:solidFill>
          <a:latin typeface="+mn-lt"/>
          <a:ea typeface="+mn-ea"/>
          <a:cs typeface="+mn-cs"/>
        </a:defRPr>
      </a:lvl6pPr>
      <a:lvl7pPr marL="2057298" algn="l" defTabSz="342882" rtl="0" eaLnBrk="1" latinLnBrk="0" hangingPunct="1">
        <a:defRPr sz="1351" kern="1200">
          <a:solidFill>
            <a:schemeClr val="tx1"/>
          </a:solidFill>
          <a:latin typeface="+mn-lt"/>
          <a:ea typeface="+mn-ea"/>
          <a:cs typeface="+mn-cs"/>
        </a:defRPr>
      </a:lvl7pPr>
      <a:lvl8pPr marL="2400180" algn="l" defTabSz="342882" rtl="0" eaLnBrk="1" latinLnBrk="0" hangingPunct="1">
        <a:defRPr sz="1351" kern="1200">
          <a:solidFill>
            <a:schemeClr val="tx1"/>
          </a:solidFill>
          <a:latin typeface="+mn-lt"/>
          <a:ea typeface="+mn-ea"/>
          <a:cs typeface="+mn-cs"/>
        </a:defRPr>
      </a:lvl8pPr>
      <a:lvl9pPr marL="2743062" algn="l" defTabSz="342882" rtl="0" eaLnBrk="1" latinLnBrk="0" hangingPunct="1">
        <a:defRPr sz="13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09600" y="6356358"/>
            <a:ext cx="2844800" cy="365125"/>
          </a:xfrm>
          <a:prstGeom prst="rect">
            <a:avLst/>
          </a:prstGeom>
        </p:spPr>
        <p:txBody>
          <a:bodyPr vert="horz" lIns="91440" tIns="45720" rIns="91440" bIns="45720" rtlCol="0" anchor="ctr"/>
          <a:lstStyle>
            <a:lvl1pPr algn="l">
              <a:defRPr sz="900">
                <a:solidFill>
                  <a:schemeClr val="tx1">
                    <a:tint val="75000"/>
                  </a:schemeClr>
                </a:solidFill>
                <a:latin typeface="Libre Franklin" pitchFamily="2" charset="77"/>
              </a:defRPr>
            </a:lvl1pPr>
          </a:lstStyle>
          <a:p>
            <a:fld id="{2B761B85-93D3-564F-87C3-3392DEB2E498}" type="datetime1">
              <a:rPr lang="x-none" smtClean="0"/>
              <a:pPr/>
              <a:t>4/21/20</a:t>
            </a:fld>
            <a:endParaRPr lang="en-US" dirty="0"/>
          </a:p>
        </p:txBody>
      </p:sp>
      <p:sp>
        <p:nvSpPr>
          <p:cNvPr id="5" name="Footer Placeholder 4"/>
          <p:cNvSpPr>
            <a:spLocks noGrp="1"/>
          </p:cNvSpPr>
          <p:nvPr>
            <p:ph type="ftr" sz="quarter" idx="3"/>
          </p:nvPr>
        </p:nvSpPr>
        <p:spPr>
          <a:xfrm>
            <a:off x="4165600" y="6356358"/>
            <a:ext cx="3860800" cy="365125"/>
          </a:xfrm>
          <a:prstGeom prst="rect">
            <a:avLst/>
          </a:prstGeom>
        </p:spPr>
        <p:txBody>
          <a:bodyPr vert="horz" lIns="91440" tIns="45720" rIns="91440" bIns="45720" rtlCol="0" anchor="ctr"/>
          <a:lstStyle>
            <a:lvl1pPr algn="ctr">
              <a:defRPr sz="900">
                <a:solidFill>
                  <a:schemeClr val="tx1">
                    <a:tint val="75000"/>
                  </a:schemeClr>
                </a:solidFill>
                <a:latin typeface="Libre Franklin" pitchFamily="2" charset="77"/>
              </a:defRPr>
            </a:lvl1pPr>
          </a:lstStyle>
          <a:p>
            <a:endParaRPr lang="en-US" dirty="0"/>
          </a:p>
        </p:txBody>
      </p:sp>
      <p:sp>
        <p:nvSpPr>
          <p:cNvPr id="6" name="Slide Number Placeholder 5"/>
          <p:cNvSpPr>
            <a:spLocks noGrp="1"/>
          </p:cNvSpPr>
          <p:nvPr>
            <p:ph type="sldNum" sz="quarter" idx="4"/>
          </p:nvPr>
        </p:nvSpPr>
        <p:spPr>
          <a:xfrm>
            <a:off x="8737600" y="6356358"/>
            <a:ext cx="2844800" cy="365125"/>
          </a:xfrm>
          <a:prstGeom prst="rect">
            <a:avLst/>
          </a:prstGeom>
        </p:spPr>
        <p:txBody>
          <a:bodyPr vert="horz" lIns="91440" tIns="45720" rIns="91440" bIns="45720" rtlCol="0" anchor="ctr"/>
          <a:lstStyle>
            <a:lvl1pPr algn="r">
              <a:defRPr sz="900">
                <a:solidFill>
                  <a:schemeClr val="tx1">
                    <a:tint val="75000"/>
                  </a:schemeClr>
                </a:solidFill>
                <a:latin typeface="Libre Franklin" pitchFamily="2" charset="77"/>
              </a:defRPr>
            </a:lvl1pPr>
          </a:lstStyle>
          <a:p>
            <a:fld id="{F44F923B-FC71-9144-8FBA-BE66D401AE12}" type="slidenum">
              <a:rPr lang="en-US" smtClean="0"/>
              <a:pPr/>
              <a:t>‹#›</a:t>
            </a:fld>
            <a:endParaRPr lang="en-US" dirty="0"/>
          </a:p>
        </p:txBody>
      </p:sp>
    </p:spTree>
    <p:extLst>
      <p:ext uri="{BB962C8B-B14F-4D97-AF65-F5344CB8AC3E}">
        <p14:creationId xmlns:p14="http://schemas.microsoft.com/office/powerpoint/2010/main" val="3921335992"/>
      </p:ext>
    </p:extLst>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 id="2147483858" r:id="rId15"/>
    <p:sldLayoutId id="2147483859" r:id="rId16"/>
    <p:sldLayoutId id="2147483860" r:id="rId17"/>
    <p:sldLayoutId id="2147483861" r:id="rId18"/>
  </p:sldLayoutIdLst>
  <p:hf hdr="0" ftr="0"/>
  <p:txStyles>
    <p:titleStyle>
      <a:lvl1pPr algn="ctr" defTabSz="342882" rtl="0" eaLnBrk="1" latinLnBrk="0" hangingPunct="1">
        <a:spcBef>
          <a:spcPct val="0"/>
        </a:spcBef>
        <a:buNone/>
        <a:defRPr sz="3300" kern="1200">
          <a:solidFill>
            <a:schemeClr val="tx1"/>
          </a:solidFill>
          <a:latin typeface="Libre Franklin" pitchFamily="2" charset="77"/>
          <a:ea typeface="+mj-ea"/>
          <a:cs typeface="+mj-cs"/>
        </a:defRPr>
      </a:lvl1pPr>
    </p:titleStyle>
    <p:bodyStyle>
      <a:lvl1pPr marL="257162" indent="-257162" algn="l" defTabSz="342882" rtl="0" eaLnBrk="1" latinLnBrk="0" hangingPunct="1">
        <a:spcBef>
          <a:spcPct val="20000"/>
        </a:spcBef>
        <a:buFont typeface="Arial"/>
        <a:buChar char="•"/>
        <a:defRPr sz="2400" kern="1200">
          <a:solidFill>
            <a:schemeClr val="tx1"/>
          </a:solidFill>
          <a:latin typeface="Libre Franklin" pitchFamily="2" charset="77"/>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Libre Franklin" pitchFamily="2" charset="77"/>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Libre Franklin" pitchFamily="2" charset="77"/>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Libre Franklin" pitchFamily="2" charset="77"/>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Libre Franklin" pitchFamily="2" charset="77"/>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82" rtl="0" eaLnBrk="1" latinLnBrk="0" hangingPunct="1">
        <a:defRPr sz="1351" kern="1200">
          <a:solidFill>
            <a:schemeClr val="tx1"/>
          </a:solidFill>
          <a:latin typeface="+mn-lt"/>
          <a:ea typeface="+mn-ea"/>
          <a:cs typeface="+mn-cs"/>
        </a:defRPr>
      </a:lvl1pPr>
      <a:lvl2pPr marL="342882" algn="l" defTabSz="342882" rtl="0" eaLnBrk="1" latinLnBrk="0" hangingPunct="1">
        <a:defRPr sz="1351" kern="1200">
          <a:solidFill>
            <a:schemeClr val="tx1"/>
          </a:solidFill>
          <a:latin typeface="+mn-lt"/>
          <a:ea typeface="+mn-ea"/>
          <a:cs typeface="+mn-cs"/>
        </a:defRPr>
      </a:lvl2pPr>
      <a:lvl3pPr marL="685766" algn="l" defTabSz="342882" rtl="0" eaLnBrk="1" latinLnBrk="0" hangingPunct="1">
        <a:defRPr sz="1351" kern="1200">
          <a:solidFill>
            <a:schemeClr val="tx1"/>
          </a:solidFill>
          <a:latin typeface="+mn-lt"/>
          <a:ea typeface="+mn-ea"/>
          <a:cs typeface="+mn-cs"/>
        </a:defRPr>
      </a:lvl3pPr>
      <a:lvl4pPr marL="1028649" algn="l" defTabSz="342882" rtl="0" eaLnBrk="1" latinLnBrk="0" hangingPunct="1">
        <a:defRPr sz="1351" kern="1200">
          <a:solidFill>
            <a:schemeClr val="tx1"/>
          </a:solidFill>
          <a:latin typeface="+mn-lt"/>
          <a:ea typeface="+mn-ea"/>
          <a:cs typeface="+mn-cs"/>
        </a:defRPr>
      </a:lvl4pPr>
      <a:lvl5pPr marL="1371532" algn="l" defTabSz="342882" rtl="0" eaLnBrk="1" latinLnBrk="0" hangingPunct="1">
        <a:defRPr sz="1351" kern="1200">
          <a:solidFill>
            <a:schemeClr val="tx1"/>
          </a:solidFill>
          <a:latin typeface="+mn-lt"/>
          <a:ea typeface="+mn-ea"/>
          <a:cs typeface="+mn-cs"/>
        </a:defRPr>
      </a:lvl5pPr>
      <a:lvl6pPr marL="1714414" algn="l" defTabSz="342882" rtl="0" eaLnBrk="1" latinLnBrk="0" hangingPunct="1">
        <a:defRPr sz="1351" kern="1200">
          <a:solidFill>
            <a:schemeClr val="tx1"/>
          </a:solidFill>
          <a:latin typeface="+mn-lt"/>
          <a:ea typeface="+mn-ea"/>
          <a:cs typeface="+mn-cs"/>
        </a:defRPr>
      </a:lvl6pPr>
      <a:lvl7pPr marL="2057298" algn="l" defTabSz="342882" rtl="0" eaLnBrk="1" latinLnBrk="0" hangingPunct="1">
        <a:defRPr sz="1351" kern="1200">
          <a:solidFill>
            <a:schemeClr val="tx1"/>
          </a:solidFill>
          <a:latin typeface="+mn-lt"/>
          <a:ea typeface="+mn-ea"/>
          <a:cs typeface="+mn-cs"/>
        </a:defRPr>
      </a:lvl7pPr>
      <a:lvl8pPr marL="2400180" algn="l" defTabSz="342882" rtl="0" eaLnBrk="1" latinLnBrk="0" hangingPunct="1">
        <a:defRPr sz="1351" kern="1200">
          <a:solidFill>
            <a:schemeClr val="tx1"/>
          </a:solidFill>
          <a:latin typeface="+mn-lt"/>
          <a:ea typeface="+mn-ea"/>
          <a:cs typeface="+mn-cs"/>
        </a:defRPr>
      </a:lvl8pPr>
      <a:lvl9pPr marL="2743062" algn="l" defTabSz="342882"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orcid.org/0000-0003-2926-8353"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4" Type="http://schemas.openxmlformats.org/officeDocument/2006/relationships/image" Target="../media/image32.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image" Target="../media/image38.svg"/></Relationships>
</file>

<file path=ppt/slides/_rels/slide1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41.tiff"/><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41.tiff"/><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4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hyperlink" Target="https://orcid.org/0000-0003-2926-8353" TargetMode="External"/><Relationship Id="rId2" Type="http://schemas.openxmlformats.org/officeDocument/2006/relationships/notesSlide" Target="../notesSlides/notesSlide8.xml"/><Relationship Id="rId1" Type="http://schemas.openxmlformats.org/officeDocument/2006/relationships/slideLayout" Target="../slideLayouts/slideLayout36.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hyperlink" Target="http://copdess.org/enabling-fair-data-project/commitment-statement-in-the-earth-space-and-environmental-sciences/signatories/"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a:xfrm>
            <a:off x="576019" y="1663056"/>
            <a:ext cx="9327397" cy="1269999"/>
          </a:xfrm>
        </p:spPr>
        <p:txBody>
          <a:bodyPr>
            <a:normAutofit fontScale="90000"/>
          </a:bodyPr>
          <a:lstStyle/>
          <a:p>
            <a:r>
              <a:rPr lang="en-US" dirty="0"/>
              <a:t>Enabling FAIR Data (and software):</a:t>
            </a:r>
            <a:br>
              <a:rPr lang="en-US" dirty="0"/>
            </a:br>
            <a:r>
              <a:rPr lang="en-US" dirty="0"/>
              <a:t>Current Situation</a:t>
            </a:r>
            <a:br>
              <a:rPr lang="en-US" dirty="0"/>
            </a:br>
            <a:br>
              <a:rPr lang="en-US" dirty="0"/>
            </a:br>
            <a:r>
              <a:rPr lang="en-US" dirty="0"/>
              <a:t>23 April 2020</a:t>
            </a:r>
            <a:br>
              <a:rPr lang="en-US" dirty="0"/>
            </a:br>
            <a:br>
              <a:rPr lang="en-US" dirty="0"/>
            </a:br>
            <a:br>
              <a:rPr lang="en-US" sz="1300" dirty="0"/>
            </a:br>
            <a:br>
              <a:rPr lang="en-US" dirty="0"/>
            </a:br>
            <a:endParaRPr lang="en-US" dirty="0"/>
          </a:p>
        </p:txBody>
      </p:sp>
      <p:sp>
        <p:nvSpPr>
          <p:cNvPr id="23" name="Text Placeholder 22"/>
          <p:cNvSpPr>
            <a:spLocks noGrp="1"/>
          </p:cNvSpPr>
          <p:nvPr>
            <p:ph type="body" sz="quarter" idx="10"/>
          </p:nvPr>
        </p:nvSpPr>
        <p:spPr>
          <a:xfrm>
            <a:off x="593035" y="4595713"/>
            <a:ext cx="7931033" cy="1836084"/>
          </a:xfrm>
        </p:spPr>
        <p:txBody>
          <a:bodyPr>
            <a:normAutofit/>
          </a:bodyPr>
          <a:lstStyle/>
          <a:p>
            <a:r>
              <a:rPr lang="en-US" b="1" dirty="0">
                <a:solidFill>
                  <a:schemeClr val="bg1"/>
                </a:solidFill>
              </a:rPr>
              <a:t>Shelley Stall, AGU Sr. Director, Data Leadership</a:t>
            </a:r>
          </a:p>
          <a:p>
            <a:r>
              <a:rPr lang="en-US" b="1" dirty="0" err="1">
                <a:solidFill>
                  <a:schemeClr val="bg1"/>
                </a:solidFill>
              </a:rPr>
              <a:t>sstall@agu.org</a:t>
            </a:r>
            <a:r>
              <a:rPr lang="en-US" b="1" dirty="0">
                <a:solidFill>
                  <a:schemeClr val="bg1"/>
                </a:solidFill>
              </a:rPr>
              <a:t>     @</a:t>
            </a:r>
            <a:r>
              <a:rPr lang="en-US" b="1" dirty="0" err="1">
                <a:solidFill>
                  <a:schemeClr val="bg1"/>
                </a:solidFill>
              </a:rPr>
              <a:t>ShelleyStall</a:t>
            </a:r>
            <a:r>
              <a:rPr lang="en-US" b="1" dirty="0">
                <a:solidFill>
                  <a:schemeClr val="bg1"/>
                </a:solidFill>
              </a:rPr>
              <a:t> </a:t>
            </a:r>
          </a:p>
          <a:p>
            <a:r>
              <a:rPr lang="en-US" dirty="0">
                <a:solidFill>
                  <a:schemeClr val="bg1"/>
                </a:solidFill>
                <a:hlinkClick r:id="rId3">
                  <a:extLst>
                    <a:ext uri="{A12FA001-AC4F-418D-AE19-62706E023703}">
                      <ahyp:hlinkClr xmlns:ahyp="http://schemas.microsoft.com/office/drawing/2018/hyperlinkcolor" val="tx"/>
                    </a:ext>
                  </a:extLst>
                </a:hlinkClick>
              </a:rPr>
              <a:t>https://orcid.org/</a:t>
            </a:r>
            <a:r>
              <a:rPr lang="mr-IN" dirty="0">
                <a:solidFill>
                  <a:schemeClr val="bg1"/>
                </a:solidFill>
                <a:hlinkClick r:id="rId3">
                  <a:extLst>
                    <a:ext uri="{A12FA001-AC4F-418D-AE19-62706E023703}">
                      <ahyp:hlinkClr xmlns:ahyp="http://schemas.microsoft.com/office/drawing/2018/hyperlinkcolor" val="tx"/>
                    </a:ext>
                  </a:extLst>
                </a:hlinkClick>
              </a:rPr>
              <a:t>0000-0003-2926-8353</a:t>
            </a:r>
            <a:r>
              <a:rPr lang="en-US" dirty="0">
                <a:solidFill>
                  <a:schemeClr val="bg1"/>
                </a:solidFill>
              </a:rPr>
              <a:t> </a:t>
            </a:r>
            <a:endParaRPr lang="en-US" b="1" dirty="0">
              <a:solidFill>
                <a:schemeClr val="bg1"/>
              </a:solidFill>
            </a:endParaRPr>
          </a:p>
          <a:p>
            <a:r>
              <a:rPr lang="en-US" b="1" dirty="0">
                <a:solidFill>
                  <a:schemeClr val="bg1"/>
                </a:solidFill>
              </a:rPr>
              <a:t> </a:t>
            </a:r>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8858" y="6208529"/>
            <a:ext cx="1893648" cy="662777"/>
          </a:xfrm>
          <a:prstGeom prst="rect">
            <a:avLst/>
          </a:prstGeom>
        </p:spPr>
      </p:pic>
    </p:spTree>
    <p:extLst>
      <p:ext uri="{BB962C8B-B14F-4D97-AF65-F5344CB8AC3E}">
        <p14:creationId xmlns:p14="http://schemas.microsoft.com/office/powerpoint/2010/main" val="4736422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04DD62-9A3C-9D4E-9124-F5018B1D6D24}"/>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42AC92C0-2A4D-2944-9B40-778CF17CBEED}"/>
              </a:ext>
            </a:extLst>
          </p:cNvPr>
          <p:cNvSpPr>
            <a:spLocks noGrp="1"/>
          </p:cNvSpPr>
          <p:nvPr>
            <p:ph type="body" sz="quarter" idx="11"/>
          </p:nvPr>
        </p:nvSpPr>
        <p:spPr/>
        <p:txBody>
          <a:bodyPr/>
          <a:lstStyle/>
          <a:p>
            <a:endParaRPr lang="en-US"/>
          </a:p>
        </p:txBody>
      </p:sp>
      <p:pic>
        <p:nvPicPr>
          <p:cNvPr id="5" name="Picture 4" descr="A screenshot of a cell phone&#10;&#10;Description automatically generated">
            <a:extLst>
              <a:ext uri="{FF2B5EF4-FFF2-40B4-BE49-F238E27FC236}">
                <a16:creationId xmlns:a16="http://schemas.microsoft.com/office/drawing/2014/main" id="{7B285704-EC07-7A43-B25D-652602C7C9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3622"/>
            <a:ext cx="12192000" cy="6190756"/>
          </a:xfrm>
          <a:prstGeom prst="rect">
            <a:avLst/>
          </a:prstGeom>
        </p:spPr>
      </p:pic>
      <p:pic>
        <p:nvPicPr>
          <p:cNvPr id="7" name="Graphic 6">
            <a:extLst>
              <a:ext uri="{FF2B5EF4-FFF2-40B4-BE49-F238E27FC236}">
                <a16:creationId xmlns:a16="http://schemas.microsoft.com/office/drawing/2014/main" id="{06AF5A5F-3261-684A-B091-2A235A5F94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78885" y="707545"/>
            <a:ext cx="810275" cy="819697"/>
          </a:xfrm>
          <a:prstGeom prst="rect">
            <a:avLst/>
          </a:prstGeom>
        </p:spPr>
      </p:pic>
      <p:pic>
        <p:nvPicPr>
          <p:cNvPr id="8" name="Graphic 7">
            <a:extLst>
              <a:ext uri="{FF2B5EF4-FFF2-40B4-BE49-F238E27FC236}">
                <a16:creationId xmlns:a16="http://schemas.microsoft.com/office/drawing/2014/main" id="{E2F21198-1811-0E43-8967-31B429C0FCB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59286" y="1081468"/>
            <a:ext cx="810275" cy="819697"/>
          </a:xfrm>
          <a:prstGeom prst="rect">
            <a:avLst/>
          </a:prstGeom>
        </p:spPr>
      </p:pic>
      <p:pic>
        <p:nvPicPr>
          <p:cNvPr id="9" name="Graphic 8">
            <a:extLst>
              <a:ext uri="{FF2B5EF4-FFF2-40B4-BE49-F238E27FC236}">
                <a16:creationId xmlns:a16="http://schemas.microsoft.com/office/drawing/2014/main" id="{49976B52-7A56-C24C-8949-D76327624B6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78884" y="1415720"/>
            <a:ext cx="810275" cy="819697"/>
          </a:xfrm>
          <a:prstGeom prst="rect">
            <a:avLst/>
          </a:prstGeom>
        </p:spPr>
      </p:pic>
      <p:pic>
        <p:nvPicPr>
          <p:cNvPr id="10" name="Graphic 9">
            <a:extLst>
              <a:ext uri="{FF2B5EF4-FFF2-40B4-BE49-F238E27FC236}">
                <a16:creationId xmlns:a16="http://schemas.microsoft.com/office/drawing/2014/main" id="{06D8EAFC-00BA-5644-9851-5E601940709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59285" y="2330812"/>
            <a:ext cx="810275" cy="819697"/>
          </a:xfrm>
          <a:prstGeom prst="rect">
            <a:avLst/>
          </a:prstGeom>
        </p:spPr>
      </p:pic>
      <p:pic>
        <p:nvPicPr>
          <p:cNvPr id="13" name="Picture 12" descr="A picture containing table, sitting, monitor, knife&#10;&#10;Description automatically generated">
            <a:extLst>
              <a:ext uri="{FF2B5EF4-FFF2-40B4-BE49-F238E27FC236}">
                <a16:creationId xmlns:a16="http://schemas.microsoft.com/office/drawing/2014/main" id="{30B6F417-FD7B-CA48-8B0C-8F99A588F0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490794" flipV="1">
            <a:off x="3271625" y="3037288"/>
            <a:ext cx="998659" cy="252162"/>
          </a:xfrm>
          <a:prstGeom prst="rect">
            <a:avLst/>
          </a:prstGeom>
        </p:spPr>
      </p:pic>
      <p:pic>
        <p:nvPicPr>
          <p:cNvPr id="14" name="Picture 13" descr="A picture containing table, sitting, monitor, knife&#10;&#10;Description automatically generated">
            <a:extLst>
              <a:ext uri="{FF2B5EF4-FFF2-40B4-BE49-F238E27FC236}">
                <a16:creationId xmlns:a16="http://schemas.microsoft.com/office/drawing/2014/main" id="{B17B903C-7442-A843-B033-561F93F852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490794" flipV="1">
            <a:off x="3770396" y="3455284"/>
            <a:ext cx="998659" cy="252162"/>
          </a:xfrm>
          <a:prstGeom prst="rect">
            <a:avLst/>
          </a:prstGeom>
        </p:spPr>
      </p:pic>
      <p:pic>
        <p:nvPicPr>
          <p:cNvPr id="15" name="Picture 14" descr="A picture containing table, sitting, monitor, knife&#10;&#10;Description automatically generated">
            <a:extLst>
              <a:ext uri="{FF2B5EF4-FFF2-40B4-BE49-F238E27FC236}">
                <a16:creationId xmlns:a16="http://schemas.microsoft.com/office/drawing/2014/main" id="{A3C61B7A-7A56-544E-B0DE-3BDAA1C714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490794" flipV="1">
            <a:off x="3425365" y="2269587"/>
            <a:ext cx="998659" cy="252162"/>
          </a:xfrm>
          <a:prstGeom prst="rect">
            <a:avLst/>
          </a:prstGeom>
        </p:spPr>
      </p:pic>
    </p:spTree>
    <p:extLst>
      <p:ext uri="{BB962C8B-B14F-4D97-AF65-F5344CB8AC3E}">
        <p14:creationId xmlns:p14="http://schemas.microsoft.com/office/powerpoint/2010/main" val="313822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4"/>
          <p:cNvSpPr/>
          <p:nvPr/>
        </p:nvSpPr>
        <p:spPr>
          <a:xfrm>
            <a:off x="1588" y="0"/>
            <a:ext cx="12188850" cy="6858000"/>
          </a:xfrm>
          <a:prstGeom prst="rect">
            <a:avLst/>
          </a:prstGeom>
          <a:solidFill>
            <a:schemeClr val="accent2">
              <a:lumMod val="10000"/>
              <a:lumOff val="90000"/>
            </a:schemeClr>
          </a:solidFill>
          <a:ln>
            <a:noFill/>
          </a:ln>
        </p:spPr>
        <p:txBody>
          <a:bodyPr spcFirstLastPara="1" wrap="square" lIns="45713" tIns="22850" rIns="45713" bIns="22850" anchor="ctr" anchorCtr="0">
            <a:noAutofit/>
          </a:bodyPr>
          <a:lstStyle/>
          <a:p>
            <a:pPr algn="ctr" defTabSz="457200">
              <a:buClr>
                <a:srgbClr val="000000"/>
              </a:buClr>
              <a:buSzPts val="3600"/>
              <a:defRPr/>
            </a:pPr>
            <a:endParaRPr kern="0">
              <a:solidFill>
                <a:srgbClr val="FFFFFF"/>
              </a:solidFill>
              <a:latin typeface="Calibri"/>
              <a:ea typeface="Calibri"/>
              <a:cs typeface="Calibri"/>
              <a:sym typeface="Calibri"/>
            </a:endParaRPr>
          </a:p>
        </p:txBody>
      </p:sp>
      <p:sp>
        <p:nvSpPr>
          <p:cNvPr id="158" name="Google Shape;158;p14"/>
          <p:cNvSpPr txBox="1"/>
          <p:nvPr/>
        </p:nvSpPr>
        <p:spPr>
          <a:xfrm>
            <a:off x="2478399" y="768238"/>
            <a:ext cx="7235250" cy="1323450"/>
          </a:xfrm>
          <a:prstGeom prst="rect">
            <a:avLst/>
          </a:prstGeom>
          <a:noFill/>
          <a:ln>
            <a:noFill/>
          </a:ln>
        </p:spPr>
        <p:txBody>
          <a:bodyPr spcFirstLastPara="1" wrap="square" lIns="45713" tIns="22850" rIns="45713" bIns="22850" anchor="t" anchorCtr="0">
            <a:noAutofit/>
          </a:bodyPr>
          <a:lstStyle/>
          <a:p>
            <a:pPr algn="ctr" defTabSz="457200">
              <a:buClr>
                <a:srgbClr val="000000"/>
              </a:buClr>
              <a:buSzPts val="16600"/>
              <a:defRPr/>
            </a:pPr>
            <a:r>
              <a:rPr lang="en-US" sz="8300" b="1" kern="0">
                <a:solidFill>
                  <a:srgbClr val="002F5B"/>
                </a:solidFill>
                <a:latin typeface="Lato"/>
                <a:ea typeface="Lato"/>
                <a:cs typeface="Lato"/>
                <a:sym typeface="Lato"/>
              </a:rPr>
              <a:t>Why do I Care?</a:t>
            </a:r>
            <a:endParaRPr sz="700" kern="0">
              <a:solidFill>
                <a:srgbClr val="000000"/>
              </a:solidFill>
              <a:latin typeface="Arial"/>
              <a:ea typeface="Arial"/>
              <a:cs typeface="Arial"/>
              <a:sym typeface="Arial"/>
            </a:endParaRPr>
          </a:p>
        </p:txBody>
      </p:sp>
      <p:sp>
        <p:nvSpPr>
          <p:cNvPr id="159" name="Google Shape;159;p14"/>
          <p:cNvSpPr txBox="1"/>
          <p:nvPr/>
        </p:nvSpPr>
        <p:spPr>
          <a:xfrm>
            <a:off x="5017636" y="2331877"/>
            <a:ext cx="6871152" cy="3653550"/>
          </a:xfrm>
          <a:prstGeom prst="rect">
            <a:avLst/>
          </a:prstGeom>
          <a:noFill/>
          <a:ln>
            <a:noFill/>
          </a:ln>
        </p:spPr>
        <p:txBody>
          <a:bodyPr spcFirstLastPara="1" wrap="square" lIns="108713" tIns="54350" rIns="108713" bIns="54350" anchor="t" anchorCtr="0">
            <a:noAutofit/>
          </a:bodyPr>
          <a:lstStyle/>
          <a:p>
            <a:pPr marL="228600" indent="-228600" defTabSz="457200">
              <a:lnSpc>
                <a:spcPct val="153535"/>
              </a:lnSpc>
              <a:buClr>
                <a:srgbClr val="002F5B"/>
              </a:buClr>
              <a:buSzPts val="2800"/>
              <a:buFont typeface="Noto Sans Symbols"/>
              <a:buChar char="❑"/>
              <a:defRPr/>
            </a:pPr>
            <a:r>
              <a:rPr lang="en-US" sz="2200" b="1" kern="0" dirty="0">
                <a:solidFill>
                  <a:srgbClr val="002F5B"/>
                </a:solidFill>
                <a:latin typeface="Lato"/>
                <a:ea typeface="Lato"/>
                <a:cs typeface="Lato"/>
                <a:sym typeface="Lato"/>
              </a:rPr>
              <a:t>Increase Citations of your Research – through traditional and </a:t>
            </a:r>
            <a:r>
              <a:rPr lang="en-US" sz="2200" b="1" kern="0">
                <a:solidFill>
                  <a:srgbClr val="002F5B"/>
                </a:solidFill>
                <a:latin typeface="Lato"/>
                <a:ea typeface="Lato"/>
                <a:cs typeface="Lato"/>
                <a:sym typeface="Lato"/>
              </a:rPr>
              <a:t>non-traditional means – Get CREDIT!</a:t>
            </a:r>
            <a:endParaRPr sz="700" kern="0" dirty="0">
              <a:solidFill>
                <a:srgbClr val="000000"/>
              </a:solidFill>
              <a:latin typeface="Arial"/>
              <a:cs typeface="Arial"/>
              <a:sym typeface="Arial"/>
            </a:endParaRPr>
          </a:p>
          <a:p>
            <a:pPr marL="228600" indent="-228600" defTabSz="457200">
              <a:lnSpc>
                <a:spcPct val="153535"/>
              </a:lnSpc>
              <a:buClr>
                <a:srgbClr val="002F5B"/>
              </a:buClr>
              <a:buSzPts val="2800"/>
              <a:buFont typeface="Noto Sans Symbols"/>
              <a:buChar char="❑"/>
              <a:defRPr/>
            </a:pPr>
            <a:r>
              <a:rPr lang="en-US" sz="2200" b="1" kern="0" dirty="0">
                <a:solidFill>
                  <a:srgbClr val="002F5B"/>
                </a:solidFill>
                <a:latin typeface="Lato"/>
                <a:ea typeface="Lato"/>
                <a:cs typeface="Lato"/>
                <a:sym typeface="Lato"/>
              </a:rPr>
              <a:t>Connect with Possible Collaborators </a:t>
            </a:r>
            <a:endParaRPr sz="700" kern="0" dirty="0">
              <a:solidFill>
                <a:srgbClr val="000000"/>
              </a:solidFill>
              <a:latin typeface="Arial"/>
              <a:cs typeface="Arial"/>
              <a:sym typeface="Arial"/>
            </a:endParaRPr>
          </a:p>
          <a:p>
            <a:pPr marL="228600" indent="-228600" defTabSz="457200">
              <a:lnSpc>
                <a:spcPct val="153535"/>
              </a:lnSpc>
              <a:buClr>
                <a:srgbClr val="002F5B"/>
              </a:buClr>
              <a:buSzPts val="2800"/>
              <a:buFont typeface="Noto Sans Symbols"/>
              <a:buChar char="❑"/>
              <a:defRPr/>
            </a:pPr>
            <a:r>
              <a:rPr lang="en-US" sz="2200" b="1" kern="0" dirty="0">
                <a:solidFill>
                  <a:srgbClr val="002F5B"/>
                </a:solidFill>
                <a:latin typeface="Lato"/>
                <a:ea typeface="Lato"/>
                <a:cs typeface="Lato"/>
                <a:sym typeface="Lato"/>
              </a:rPr>
              <a:t>Improve Reproducibility and Replicability  practices</a:t>
            </a:r>
            <a:endParaRPr sz="700" kern="0" dirty="0">
              <a:solidFill>
                <a:srgbClr val="000000"/>
              </a:solidFill>
              <a:latin typeface="Arial"/>
              <a:cs typeface="Arial"/>
              <a:sym typeface="Arial"/>
            </a:endParaRPr>
          </a:p>
          <a:p>
            <a:pPr marL="228600" indent="-228600" defTabSz="457200">
              <a:lnSpc>
                <a:spcPct val="153535"/>
              </a:lnSpc>
              <a:buClr>
                <a:srgbClr val="002F5B"/>
              </a:buClr>
              <a:buSzPts val="2800"/>
              <a:buFont typeface="Noto Sans Symbols"/>
              <a:buChar char="❑"/>
              <a:defRPr/>
            </a:pPr>
            <a:r>
              <a:rPr lang="en-US" sz="2200" b="1" kern="0" dirty="0">
                <a:solidFill>
                  <a:srgbClr val="002F5B"/>
                </a:solidFill>
                <a:latin typeface="Lato"/>
                <a:ea typeface="Lato"/>
                <a:cs typeface="Lato"/>
                <a:sym typeface="Lato"/>
              </a:rPr>
              <a:t>Trust in Science</a:t>
            </a:r>
            <a:endParaRPr sz="700" kern="0" dirty="0">
              <a:solidFill>
                <a:srgbClr val="000000"/>
              </a:solidFill>
              <a:latin typeface="Arial"/>
              <a:cs typeface="Arial"/>
              <a:sym typeface="Arial"/>
            </a:endParaRPr>
          </a:p>
          <a:p>
            <a:pPr marL="228600" indent="-228600" defTabSz="457200">
              <a:lnSpc>
                <a:spcPct val="153535"/>
              </a:lnSpc>
              <a:buClr>
                <a:srgbClr val="002F5B"/>
              </a:buClr>
              <a:buSzPts val="2800"/>
              <a:buFont typeface="Noto Sans Symbols"/>
              <a:buChar char="❑"/>
              <a:defRPr/>
            </a:pPr>
            <a:r>
              <a:rPr lang="en-US" sz="2200" b="1" kern="0" dirty="0">
                <a:solidFill>
                  <a:srgbClr val="002F5B"/>
                </a:solidFill>
                <a:latin typeface="Lato"/>
                <a:ea typeface="Lato"/>
                <a:cs typeface="Lato"/>
                <a:sym typeface="Lato"/>
              </a:rPr>
              <a:t>Comply with Funder Mandates</a:t>
            </a:r>
            <a:endParaRPr sz="700" kern="0" dirty="0">
              <a:solidFill>
                <a:srgbClr val="000000"/>
              </a:solidFill>
              <a:latin typeface="Arial"/>
              <a:cs typeface="Arial"/>
              <a:sym typeface="Arial"/>
            </a:endParaRPr>
          </a:p>
          <a:p>
            <a:pPr marL="228600" indent="-228600" defTabSz="457200">
              <a:lnSpc>
                <a:spcPct val="153535"/>
              </a:lnSpc>
              <a:buClr>
                <a:srgbClr val="002F5B"/>
              </a:buClr>
              <a:buSzPts val="2800"/>
              <a:buFont typeface="Noto Sans Symbols"/>
              <a:buChar char="❑"/>
              <a:defRPr/>
            </a:pPr>
            <a:r>
              <a:rPr lang="en-US" sz="2200" b="1" kern="0" dirty="0">
                <a:solidFill>
                  <a:srgbClr val="002F5B"/>
                </a:solidFill>
                <a:latin typeface="Lato"/>
                <a:ea typeface="Lato"/>
                <a:cs typeface="Lato"/>
                <a:sym typeface="Lato"/>
              </a:rPr>
              <a:t>Comply with Publisher Requirements for Data</a:t>
            </a:r>
            <a:endParaRPr sz="700" kern="0" dirty="0">
              <a:solidFill>
                <a:srgbClr val="000000"/>
              </a:solidFill>
              <a:latin typeface="Arial"/>
              <a:cs typeface="Arial"/>
              <a:sym typeface="Arial"/>
            </a:endParaRPr>
          </a:p>
        </p:txBody>
      </p:sp>
      <p:pic>
        <p:nvPicPr>
          <p:cNvPr id="160" name="Google Shape;160;p14" descr="A small dog looking at the camera&#10;&#10;Description automatically generated"/>
          <p:cNvPicPr preferRelativeResize="0"/>
          <p:nvPr/>
        </p:nvPicPr>
        <p:blipFill rotWithShape="1">
          <a:blip r:embed="rId3">
            <a:alphaModFix/>
          </a:blip>
          <a:srcRect t="22382" b="17139"/>
          <a:stretch/>
        </p:blipFill>
        <p:spPr>
          <a:xfrm>
            <a:off x="680286" y="2331876"/>
            <a:ext cx="3945804" cy="3579066"/>
          </a:xfrm>
          <a:prstGeom prst="rect">
            <a:avLst/>
          </a:prstGeom>
          <a:noFill/>
          <a:ln>
            <a:noFill/>
          </a:ln>
        </p:spPr>
      </p:pic>
    </p:spTree>
    <p:extLst>
      <p:ext uri="{BB962C8B-B14F-4D97-AF65-F5344CB8AC3E}">
        <p14:creationId xmlns:p14="http://schemas.microsoft.com/office/powerpoint/2010/main" val="3339158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282ECC-493B-6D49-BEFE-19B4F29B94D0}"/>
              </a:ext>
            </a:extLst>
          </p:cNvPr>
          <p:cNvSpPr>
            <a:spLocks noGrp="1"/>
          </p:cNvSpPr>
          <p:nvPr>
            <p:ph type="body" sz="quarter" idx="10"/>
          </p:nvPr>
        </p:nvSpPr>
        <p:spPr>
          <a:xfrm>
            <a:off x="858838" y="2002221"/>
            <a:ext cx="9680575" cy="1019948"/>
          </a:xfrm>
        </p:spPr>
        <p:txBody>
          <a:bodyPr/>
          <a:lstStyle/>
          <a:p>
            <a:r>
              <a:rPr lang="en-US" dirty="0"/>
              <a:t>Marcia McNutt</a:t>
            </a:r>
          </a:p>
          <a:p>
            <a:r>
              <a:rPr lang="en-US" dirty="0"/>
              <a:t>President, National Academies of Science</a:t>
            </a:r>
          </a:p>
          <a:p>
            <a:endParaRPr lang="en-US" dirty="0"/>
          </a:p>
          <a:p>
            <a:endParaRPr lang="en-US" dirty="0"/>
          </a:p>
        </p:txBody>
      </p:sp>
      <p:sp>
        <p:nvSpPr>
          <p:cNvPr id="3" name="Text Placeholder 2">
            <a:extLst>
              <a:ext uri="{FF2B5EF4-FFF2-40B4-BE49-F238E27FC236}">
                <a16:creationId xmlns:a16="http://schemas.microsoft.com/office/drawing/2014/main" id="{330567E9-E5C2-7149-BFB6-9889E8B564A1}"/>
              </a:ext>
            </a:extLst>
          </p:cNvPr>
          <p:cNvSpPr>
            <a:spLocks noGrp="1"/>
          </p:cNvSpPr>
          <p:nvPr>
            <p:ph type="body" sz="quarter" idx="11"/>
          </p:nvPr>
        </p:nvSpPr>
        <p:spPr/>
        <p:txBody>
          <a:bodyPr>
            <a:normAutofit/>
          </a:bodyPr>
          <a:lstStyle/>
          <a:p>
            <a:r>
              <a:rPr lang="en-US" dirty="0"/>
              <a:t>From the National Academies…</a:t>
            </a:r>
          </a:p>
        </p:txBody>
      </p:sp>
      <p:sp>
        <p:nvSpPr>
          <p:cNvPr id="4" name="Text Placeholder 1">
            <a:extLst>
              <a:ext uri="{FF2B5EF4-FFF2-40B4-BE49-F238E27FC236}">
                <a16:creationId xmlns:a16="http://schemas.microsoft.com/office/drawing/2014/main" id="{35F5D9B7-9948-8745-8393-78282BEA2428}"/>
              </a:ext>
            </a:extLst>
          </p:cNvPr>
          <p:cNvSpPr txBox="1">
            <a:spLocks/>
          </p:cNvSpPr>
          <p:nvPr/>
        </p:nvSpPr>
        <p:spPr>
          <a:xfrm>
            <a:off x="3413475" y="3164216"/>
            <a:ext cx="5064097" cy="2653307"/>
          </a:xfrm>
          <a:prstGeom prst="rect">
            <a:avLst/>
          </a:prstGeom>
        </p:spPr>
        <p:txBody>
          <a:bodyPr vert="horz" lIns="91440" tIns="45720" rIns="91440" bIns="45720" rtlCol="0">
            <a:normAutofit/>
          </a:bodyPr>
          <a:lstStyle>
            <a:lvl1pPr marL="0" indent="0" algn="l" defTabSz="342882" rtl="0" eaLnBrk="1" latinLnBrk="0" hangingPunct="1">
              <a:spcBef>
                <a:spcPct val="20000"/>
              </a:spcBef>
              <a:buFont typeface="Arial"/>
              <a:buNone/>
              <a:defRPr sz="2000" kern="1200">
                <a:solidFill>
                  <a:schemeClr val="tx1"/>
                </a:solidFill>
                <a:latin typeface="Libre Franklin" pitchFamily="2" charset="77"/>
                <a:ea typeface="Libre Franklin" pitchFamily="2" charset="77"/>
                <a:cs typeface="Arial" charset="0"/>
              </a:defRPr>
            </a:lvl1pPr>
            <a:lvl2pPr marL="342882" indent="0" algn="l" defTabSz="342882" rtl="0" eaLnBrk="1" latinLnBrk="0" hangingPunct="1">
              <a:spcBef>
                <a:spcPct val="20000"/>
              </a:spcBef>
              <a:buFont typeface="Arial"/>
              <a:buNone/>
              <a:defRPr sz="2100" kern="1200">
                <a:solidFill>
                  <a:schemeClr val="tx1"/>
                </a:solidFill>
                <a:latin typeface="Libre Franklin" pitchFamily="2" charset="77"/>
                <a:ea typeface="+mn-ea"/>
                <a:cs typeface="+mn-cs"/>
              </a:defRPr>
            </a:lvl2pPr>
            <a:lvl3pPr marL="857208" indent="-171442" algn="l" defTabSz="342882" rtl="0" eaLnBrk="1" latinLnBrk="0" hangingPunct="1">
              <a:spcBef>
                <a:spcPct val="20000"/>
              </a:spcBef>
              <a:buFont typeface="Arial"/>
              <a:buChar char="•"/>
              <a:defRPr sz="1600" kern="1200">
                <a:solidFill>
                  <a:schemeClr val="tx1"/>
                </a:solidFill>
                <a:latin typeface="Libre Franklin" pitchFamily="2" charset="77"/>
                <a:ea typeface="Libre Franklin" pitchFamily="2" charset="77"/>
                <a:cs typeface="Arial" charset="0"/>
              </a:defRPr>
            </a:lvl3pPr>
            <a:lvl4pPr marL="1200091" indent="-171442" algn="l" defTabSz="342882" rtl="0" eaLnBrk="1" latinLnBrk="0" hangingPunct="1">
              <a:spcBef>
                <a:spcPct val="20000"/>
              </a:spcBef>
              <a:buFont typeface="Arial"/>
              <a:buChar char="–"/>
              <a:defRPr sz="1400" kern="1200">
                <a:solidFill>
                  <a:schemeClr val="tx1"/>
                </a:solidFill>
                <a:latin typeface="Libre Franklin" pitchFamily="2" charset="77"/>
                <a:ea typeface="Libre Franklin" pitchFamily="2" charset="77"/>
                <a:cs typeface="Arial" charset="0"/>
              </a:defRPr>
            </a:lvl4pPr>
            <a:lvl5pPr marL="1542973" indent="-171442" algn="l" defTabSz="342882" rtl="0" eaLnBrk="1" latinLnBrk="0" hangingPunct="1">
              <a:spcBef>
                <a:spcPct val="20000"/>
              </a:spcBef>
              <a:buFont typeface="Arial"/>
              <a:buChar char="»"/>
              <a:defRPr sz="1200" kern="1200">
                <a:solidFill>
                  <a:schemeClr val="tx1"/>
                </a:solidFill>
                <a:latin typeface="Libre Franklin" pitchFamily="2" charset="77"/>
                <a:ea typeface="Libre Franklin" pitchFamily="2" charset="77"/>
                <a:cs typeface="Arial" charset="0"/>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a:lstStyle>
          <a:p>
            <a:r>
              <a:rPr lang="en-US" dirty="0"/>
              <a:t>Presented at…</a:t>
            </a:r>
          </a:p>
          <a:p>
            <a:r>
              <a:rPr lang="en-US" sz="2800" dirty="0"/>
              <a:t>Open and FAIR Data</a:t>
            </a:r>
          </a:p>
          <a:p>
            <a:r>
              <a:rPr lang="en-US" dirty="0"/>
              <a:t>Meeting of Societies</a:t>
            </a:r>
          </a:p>
          <a:p>
            <a:r>
              <a:rPr lang="en-US" dirty="0"/>
              <a:t>Workshop: 19-20 June 2019</a:t>
            </a:r>
          </a:p>
          <a:p>
            <a:endParaRPr lang="en-US" dirty="0"/>
          </a:p>
          <a:p>
            <a:pPr>
              <a:lnSpc>
                <a:spcPct val="120000"/>
              </a:lnSpc>
            </a:pPr>
            <a:r>
              <a:rPr lang="en-US" dirty="0">
                <a:latin typeface="Myriad Pro"/>
              </a:rPr>
              <a:t> Funded by the National Science Foundation</a:t>
            </a:r>
            <a:endParaRPr lang="en-US" sz="3200" dirty="0"/>
          </a:p>
          <a:p>
            <a:endParaRPr lang="en-US" sz="2800" dirty="0"/>
          </a:p>
          <a:p>
            <a:endParaRPr lang="en-US" dirty="0"/>
          </a:p>
        </p:txBody>
      </p:sp>
    </p:spTree>
    <p:extLst>
      <p:ext uri="{BB962C8B-B14F-4D97-AF65-F5344CB8AC3E}">
        <p14:creationId xmlns:p14="http://schemas.microsoft.com/office/powerpoint/2010/main" val="753557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BC552D-8A62-2B46-B501-4351A81502F2}"/>
              </a:ext>
            </a:extLst>
          </p:cNvPr>
          <p:cNvPicPr>
            <a:picLocks noChangeAspect="1"/>
          </p:cNvPicPr>
          <p:nvPr/>
        </p:nvPicPr>
        <p:blipFill>
          <a:blip r:embed="rId2"/>
          <a:stretch>
            <a:fillRect/>
          </a:stretch>
        </p:blipFill>
        <p:spPr>
          <a:xfrm>
            <a:off x="1037976" y="0"/>
            <a:ext cx="9829800" cy="6858000"/>
          </a:xfrm>
          <a:prstGeom prst="rect">
            <a:avLst/>
          </a:prstGeom>
        </p:spPr>
      </p:pic>
    </p:spTree>
    <p:extLst>
      <p:ext uri="{BB962C8B-B14F-4D97-AF65-F5344CB8AC3E}">
        <p14:creationId xmlns:p14="http://schemas.microsoft.com/office/powerpoint/2010/main" val="3308782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372F72-3F9D-5C40-A35A-DCF6C710F5CB}"/>
              </a:ext>
            </a:extLst>
          </p:cNvPr>
          <p:cNvSpPr txBox="1"/>
          <p:nvPr/>
        </p:nvSpPr>
        <p:spPr>
          <a:xfrm>
            <a:off x="4327099" y="6126236"/>
            <a:ext cx="5505033" cy="461665"/>
          </a:xfrm>
          <a:prstGeom prst="rect">
            <a:avLst/>
          </a:prstGeom>
          <a:noFill/>
          <a:ln>
            <a:solidFill>
              <a:schemeClr val="bg2"/>
            </a:solidFill>
          </a:ln>
        </p:spPr>
        <p:txBody>
          <a:bodyPr wrap="none" rtlCol="0" anchor="ctr" anchorCtr="1">
            <a:spAutoFit/>
          </a:bodyPr>
          <a:lstStyle/>
          <a:p>
            <a:pPr fontAlgn="base">
              <a:spcBef>
                <a:spcPct val="0"/>
              </a:spcBef>
              <a:spcAft>
                <a:spcPct val="0"/>
              </a:spcAft>
            </a:pPr>
            <a:r>
              <a:rPr lang="en-US" sz="2400" dirty="0">
                <a:solidFill>
                  <a:srgbClr val="000069"/>
                </a:solidFill>
                <a:latin typeface="Century Gothic" charset="0"/>
                <a:ea typeface="ＭＳ Ｐゴシック" charset="0"/>
              </a:rPr>
              <a:t>Make it possible – with infrastructure</a:t>
            </a:r>
          </a:p>
        </p:txBody>
      </p:sp>
      <p:sp>
        <p:nvSpPr>
          <p:cNvPr id="6" name="TextBox 5">
            <a:extLst>
              <a:ext uri="{FF2B5EF4-FFF2-40B4-BE49-F238E27FC236}">
                <a16:creationId xmlns:a16="http://schemas.microsoft.com/office/drawing/2014/main" id="{8DFBA3FF-6248-0A4D-94B3-8449690ECF1B}"/>
              </a:ext>
            </a:extLst>
          </p:cNvPr>
          <p:cNvSpPr txBox="1"/>
          <p:nvPr/>
        </p:nvSpPr>
        <p:spPr>
          <a:xfrm>
            <a:off x="4327097" y="4879207"/>
            <a:ext cx="5117106" cy="461665"/>
          </a:xfrm>
          <a:prstGeom prst="rect">
            <a:avLst/>
          </a:prstGeom>
          <a:noFill/>
          <a:ln>
            <a:solidFill>
              <a:schemeClr val="bg2"/>
            </a:solidFill>
          </a:ln>
        </p:spPr>
        <p:txBody>
          <a:bodyPr wrap="none" rtlCol="0" anchor="ctr" anchorCtr="1">
            <a:spAutoFit/>
          </a:bodyPr>
          <a:lstStyle/>
          <a:p>
            <a:pPr fontAlgn="base">
              <a:spcBef>
                <a:spcPct val="0"/>
              </a:spcBef>
              <a:spcAft>
                <a:spcPct val="0"/>
              </a:spcAft>
            </a:pPr>
            <a:r>
              <a:rPr lang="en-US" sz="2400" dirty="0">
                <a:solidFill>
                  <a:srgbClr val="000069"/>
                </a:solidFill>
                <a:latin typeface="Century Gothic" charset="0"/>
                <a:ea typeface="ＭＳ Ｐゴシック" charset="0"/>
              </a:rPr>
              <a:t>Make it easy – with user interface</a:t>
            </a:r>
          </a:p>
        </p:txBody>
      </p:sp>
      <p:sp>
        <p:nvSpPr>
          <p:cNvPr id="7" name="TextBox 6">
            <a:extLst>
              <a:ext uri="{FF2B5EF4-FFF2-40B4-BE49-F238E27FC236}">
                <a16:creationId xmlns:a16="http://schemas.microsoft.com/office/drawing/2014/main" id="{FF426484-A722-014D-9246-7EDEA2C71D13}"/>
              </a:ext>
            </a:extLst>
          </p:cNvPr>
          <p:cNvSpPr txBox="1"/>
          <p:nvPr/>
        </p:nvSpPr>
        <p:spPr>
          <a:xfrm>
            <a:off x="4327097" y="3695788"/>
            <a:ext cx="6854762" cy="461665"/>
          </a:xfrm>
          <a:prstGeom prst="rect">
            <a:avLst/>
          </a:prstGeom>
          <a:noFill/>
          <a:ln>
            <a:solidFill>
              <a:schemeClr val="bg2"/>
            </a:solidFill>
          </a:ln>
        </p:spPr>
        <p:txBody>
          <a:bodyPr wrap="none" rtlCol="0" anchor="ctr" anchorCtr="1">
            <a:spAutoFit/>
          </a:bodyPr>
          <a:lstStyle/>
          <a:p>
            <a:pPr fontAlgn="base">
              <a:spcBef>
                <a:spcPct val="0"/>
              </a:spcBef>
              <a:spcAft>
                <a:spcPct val="0"/>
              </a:spcAft>
            </a:pPr>
            <a:r>
              <a:rPr lang="en-US" sz="2400" dirty="0">
                <a:solidFill>
                  <a:srgbClr val="000069"/>
                </a:solidFill>
                <a:latin typeface="Century Gothic" charset="0"/>
                <a:ea typeface="ＭＳ Ｐゴシック" charset="0"/>
              </a:rPr>
              <a:t>Make it accepted – by building communities</a:t>
            </a:r>
          </a:p>
        </p:txBody>
      </p:sp>
      <p:sp>
        <p:nvSpPr>
          <p:cNvPr id="8" name="TextBox 7">
            <a:extLst>
              <a:ext uri="{FF2B5EF4-FFF2-40B4-BE49-F238E27FC236}">
                <a16:creationId xmlns:a16="http://schemas.microsoft.com/office/drawing/2014/main" id="{66B99C06-0CC3-B346-B645-FA467C70D367}"/>
              </a:ext>
            </a:extLst>
          </p:cNvPr>
          <p:cNvSpPr txBox="1"/>
          <p:nvPr/>
        </p:nvSpPr>
        <p:spPr>
          <a:xfrm>
            <a:off x="4327098" y="2375871"/>
            <a:ext cx="5394425" cy="461665"/>
          </a:xfrm>
          <a:prstGeom prst="rect">
            <a:avLst/>
          </a:prstGeom>
          <a:noFill/>
          <a:ln>
            <a:solidFill>
              <a:schemeClr val="bg2"/>
            </a:solidFill>
          </a:ln>
        </p:spPr>
        <p:txBody>
          <a:bodyPr wrap="none" rtlCol="0" anchor="ctr" anchorCtr="1">
            <a:spAutoFit/>
          </a:bodyPr>
          <a:lstStyle/>
          <a:p>
            <a:pPr fontAlgn="base">
              <a:spcBef>
                <a:spcPct val="0"/>
              </a:spcBef>
              <a:spcAft>
                <a:spcPct val="0"/>
              </a:spcAft>
            </a:pPr>
            <a:r>
              <a:rPr lang="en-US" sz="2400" dirty="0">
                <a:solidFill>
                  <a:srgbClr val="000069"/>
                </a:solidFill>
                <a:latin typeface="Century Gothic" charset="0"/>
                <a:ea typeface="ＭＳ Ｐゴシック" charset="0"/>
              </a:rPr>
              <a:t>Make it rewarding – with incentives</a:t>
            </a:r>
          </a:p>
        </p:txBody>
      </p:sp>
      <p:sp>
        <p:nvSpPr>
          <p:cNvPr id="9" name="TextBox 8">
            <a:extLst>
              <a:ext uri="{FF2B5EF4-FFF2-40B4-BE49-F238E27FC236}">
                <a16:creationId xmlns:a16="http://schemas.microsoft.com/office/drawing/2014/main" id="{013F98F9-0875-0941-8855-34E0F7A7586E}"/>
              </a:ext>
            </a:extLst>
          </p:cNvPr>
          <p:cNvSpPr txBox="1"/>
          <p:nvPr/>
        </p:nvSpPr>
        <p:spPr>
          <a:xfrm>
            <a:off x="4327097" y="929814"/>
            <a:ext cx="4754828" cy="461665"/>
          </a:xfrm>
          <a:prstGeom prst="rect">
            <a:avLst/>
          </a:prstGeom>
          <a:noFill/>
          <a:ln>
            <a:solidFill>
              <a:schemeClr val="bg2"/>
            </a:solidFill>
          </a:ln>
        </p:spPr>
        <p:txBody>
          <a:bodyPr wrap="none" rtlCol="0" anchor="ctr" anchorCtr="1">
            <a:spAutoFit/>
          </a:bodyPr>
          <a:lstStyle/>
          <a:p>
            <a:pPr fontAlgn="base">
              <a:spcBef>
                <a:spcPct val="0"/>
              </a:spcBef>
              <a:spcAft>
                <a:spcPct val="0"/>
              </a:spcAft>
            </a:pPr>
            <a:r>
              <a:rPr lang="en-US" sz="2400" dirty="0">
                <a:solidFill>
                  <a:srgbClr val="000069"/>
                </a:solidFill>
                <a:latin typeface="Century Gothic" charset="0"/>
                <a:ea typeface="ＭＳ Ｐゴシック" charset="0"/>
              </a:rPr>
              <a:t>Make it required – with policies</a:t>
            </a:r>
          </a:p>
        </p:txBody>
      </p:sp>
      <p:sp>
        <p:nvSpPr>
          <p:cNvPr id="10" name="TextBox 9">
            <a:extLst>
              <a:ext uri="{FF2B5EF4-FFF2-40B4-BE49-F238E27FC236}">
                <a16:creationId xmlns:a16="http://schemas.microsoft.com/office/drawing/2014/main" id="{CDBA3C53-9F63-D541-B8E7-94DD6CA68AB3}"/>
              </a:ext>
            </a:extLst>
          </p:cNvPr>
          <p:cNvSpPr txBox="1"/>
          <p:nvPr/>
        </p:nvSpPr>
        <p:spPr>
          <a:xfrm>
            <a:off x="5444501" y="-15498"/>
            <a:ext cx="6750566" cy="707886"/>
          </a:xfrm>
          <a:prstGeom prst="rect">
            <a:avLst/>
          </a:prstGeom>
          <a:noFill/>
          <a:ln>
            <a:solidFill>
              <a:schemeClr val="bg2"/>
            </a:solidFill>
          </a:ln>
        </p:spPr>
        <p:txBody>
          <a:bodyPr wrap="none" rtlCol="0" anchor="ctr" anchorCtr="1">
            <a:spAutoFit/>
          </a:bodyPr>
          <a:lstStyle/>
          <a:p>
            <a:pPr fontAlgn="base">
              <a:spcBef>
                <a:spcPct val="0"/>
              </a:spcBef>
              <a:spcAft>
                <a:spcPct val="0"/>
              </a:spcAft>
            </a:pPr>
            <a:r>
              <a:rPr lang="en-US" sz="2000" dirty="0">
                <a:solidFill>
                  <a:srgbClr val="E2DFCC">
                    <a:lumMod val="50000"/>
                  </a:srgbClr>
                </a:solidFill>
                <a:latin typeface="Century Gothic" charset="0"/>
                <a:ea typeface="ＭＳ Ｐゴシック" charset="0"/>
              </a:rPr>
              <a:t>Adapted from Brian </a:t>
            </a:r>
            <a:r>
              <a:rPr lang="en-US" sz="2000" dirty="0" err="1">
                <a:solidFill>
                  <a:srgbClr val="E2DFCC">
                    <a:lumMod val="50000"/>
                  </a:srgbClr>
                </a:solidFill>
                <a:latin typeface="Century Gothic" charset="0"/>
                <a:ea typeface="ＭＳ Ｐゴシック" charset="0"/>
              </a:rPr>
              <a:t>Nosek</a:t>
            </a:r>
            <a:r>
              <a:rPr lang="en-US" sz="2000" dirty="0">
                <a:solidFill>
                  <a:srgbClr val="E2DFCC">
                    <a:lumMod val="50000"/>
                  </a:srgbClr>
                </a:solidFill>
                <a:latin typeface="Century Gothic" charset="0"/>
                <a:ea typeface="ＭＳ Ｐゴシック" charset="0"/>
              </a:rPr>
              <a:t> (COS) by Marcia McNutt, </a:t>
            </a:r>
          </a:p>
          <a:p>
            <a:pPr fontAlgn="base">
              <a:spcBef>
                <a:spcPct val="0"/>
              </a:spcBef>
              <a:spcAft>
                <a:spcPct val="0"/>
              </a:spcAft>
            </a:pPr>
            <a:r>
              <a:rPr lang="en-US" sz="2000" dirty="0">
                <a:solidFill>
                  <a:srgbClr val="E2DFCC">
                    <a:lumMod val="50000"/>
                  </a:srgbClr>
                </a:solidFill>
                <a:latin typeface="Century Gothic" charset="0"/>
                <a:ea typeface="ＭＳ Ｐゴシック" charset="0"/>
              </a:rPr>
              <a:t>President of the National Academy of Science</a:t>
            </a:r>
          </a:p>
        </p:txBody>
      </p:sp>
      <p:pic>
        <p:nvPicPr>
          <p:cNvPr id="11" name="Picture 10">
            <a:extLst>
              <a:ext uri="{FF2B5EF4-FFF2-40B4-BE49-F238E27FC236}">
                <a16:creationId xmlns:a16="http://schemas.microsoft.com/office/drawing/2014/main" id="{62B87C98-D924-224C-80A8-AB621C0B58FB}"/>
              </a:ext>
            </a:extLst>
          </p:cNvPr>
          <p:cNvPicPr>
            <a:picLocks noChangeAspect="1"/>
          </p:cNvPicPr>
          <p:nvPr/>
        </p:nvPicPr>
        <p:blipFill rotWithShape="1">
          <a:blip r:embed="rId2"/>
          <a:srcRect t="15593" b="26554"/>
          <a:stretch/>
        </p:blipFill>
        <p:spPr>
          <a:xfrm rot="16200000">
            <a:off x="-727206" y="2044965"/>
            <a:ext cx="6858002" cy="2768071"/>
          </a:xfrm>
          <a:prstGeom prst="rect">
            <a:avLst/>
          </a:prstGeom>
        </p:spPr>
      </p:pic>
    </p:spTree>
    <p:extLst>
      <p:ext uri="{BB962C8B-B14F-4D97-AF65-F5344CB8AC3E}">
        <p14:creationId xmlns:p14="http://schemas.microsoft.com/office/powerpoint/2010/main" val="29287931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81208" y="278295"/>
            <a:ext cx="8940024" cy="5693134"/>
          </a:xfrm>
          <a:prstGeom prst="rect">
            <a:avLst/>
          </a:prstGeom>
        </p:spPr>
      </p:pic>
    </p:spTree>
    <p:extLst>
      <p:ext uri="{BB962C8B-B14F-4D97-AF65-F5344CB8AC3E}">
        <p14:creationId xmlns:p14="http://schemas.microsoft.com/office/powerpoint/2010/main" val="3006226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2320CA36-C5B7-4BBD-8C8D-608F8368511D}"/>
              </a:ext>
            </a:extLst>
          </p:cNvPr>
          <p:cNvSpPr>
            <a:spLocks noGrp="1"/>
          </p:cNvSpPr>
          <p:nvPr>
            <p:ph type="title"/>
          </p:nvPr>
        </p:nvSpPr>
        <p:spPr>
          <a:xfrm>
            <a:off x="609602" y="273051"/>
            <a:ext cx="11277598" cy="641349"/>
          </a:xfrm>
        </p:spPr>
        <p:txBody>
          <a:bodyPr anchor="b">
            <a:noAutofit/>
          </a:bodyPr>
          <a:lstStyle/>
          <a:p>
            <a:r>
              <a:rPr lang="en-US" sz="2400" dirty="0"/>
              <a:t>What do you need to move towards a culture that</a:t>
            </a:r>
            <a:br>
              <a:rPr lang="en-US" sz="2400" dirty="0"/>
            </a:br>
            <a:r>
              <a:rPr lang="en-US" sz="2400" dirty="0"/>
              <a:t> embraces FAIR Data  and Open Science?</a:t>
            </a:r>
          </a:p>
        </p:txBody>
      </p:sp>
      <p:sp>
        <p:nvSpPr>
          <p:cNvPr id="4" name="Slide Number Placeholder 3" hidden="1">
            <a:extLst>
              <a:ext uri="{FF2B5EF4-FFF2-40B4-BE49-F238E27FC236}">
                <a16:creationId xmlns:a16="http://schemas.microsoft.com/office/drawing/2014/main" id="{DF293B61-6F27-584D-A303-56707B4F4488}"/>
              </a:ext>
            </a:extLst>
          </p:cNvPr>
          <p:cNvSpPr>
            <a:spLocks noGrp="1"/>
          </p:cNvSpPr>
          <p:nvPr>
            <p:ph type="sldNum" idx="4294967295"/>
          </p:nvPr>
        </p:nvSpPr>
        <p:spPr>
          <a:xfrm>
            <a:off x="9347200" y="6492875"/>
            <a:ext cx="2844800" cy="365125"/>
          </a:xfrm>
        </p:spPr>
        <p:txBody>
          <a:bodyPr/>
          <a:lstStyle/>
          <a:p>
            <a:pPr>
              <a:spcAft>
                <a:spcPts val="600"/>
              </a:spcAft>
            </a:pPr>
            <a:fld id="{00000000-1234-1234-1234-123412341234}" type="slidenum">
              <a:rPr lang="en-US" smtClean="0"/>
              <a:pPr>
                <a:spcAft>
                  <a:spcPts val="600"/>
                </a:spcAft>
              </a:pPr>
              <a:t>16</a:t>
            </a:fld>
            <a:endParaRPr lang="en-US"/>
          </a:p>
        </p:txBody>
      </p:sp>
      <p:graphicFrame>
        <p:nvGraphicFramePr>
          <p:cNvPr id="8" name="Text Placeholder 4">
            <a:extLst>
              <a:ext uri="{FF2B5EF4-FFF2-40B4-BE49-F238E27FC236}">
                <a16:creationId xmlns:a16="http://schemas.microsoft.com/office/drawing/2014/main" id="{EA8AA43B-B7C3-4E75-9C7C-9CB59AA98AD0}"/>
              </a:ext>
            </a:extLst>
          </p:cNvPr>
          <p:cNvGraphicFramePr/>
          <p:nvPr>
            <p:extLst>
              <p:ext uri="{D42A27DB-BD31-4B8C-83A1-F6EECF244321}">
                <p14:modId xmlns:p14="http://schemas.microsoft.com/office/powerpoint/2010/main" val="3422131638"/>
              </p:ext>
            </p:extLst>
          </p:nvPr>
        </p:nvGraphicFramePr>
        <p:xfrm>
          <a:off x="2136184" y="1112497"/>
          <a:ext cx="7919632" cy="5394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99078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flock of birds sitting on the branch of a tree&#10;&#10;Description automatically generated">
            <a:extLst>
              <a:ext uri="{FF2B5EF4-FFF2-40B4-BE49-F238E27FC236}">
                <a16:creationId xmlns:a16="http://schemas.microsoft.com/office/drawing/2014/main" id="{0A64F530-88EC-F64B-9C5B-796A008B1A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5488"/>
            <a:ext cx="12192000" cy="8128000"/>
          </a:xfrm>
          <a:prstGeom prst="rect">
            <a:avLst/>
          </a:prstGeom>
        </p:spPr>
      </p:pic>
      <p:sp>
        <p:nvSpPr>
          <p:cNvPr id="7" name="Text Placeholder 6">
            <a:extLst>
              <a:ext uri="{FF2B5EF4-FFF2-40B4-BE49-F238E27FC236}">
                <a16:creationId xmlns:a16="http://schemas.microsoft.com/office/drawing/2014/main" id="{B8803690-10F3-3D40-8AE8-888E814FCD8B}"/>
              </a:ext>
            </a:extLst>
          </p:cNvPr>
          <p:cNvSpPr>
            <a:spLocks noGrp="1"/>
          </p:cNvSpPr>
          <p:nvPr>
            <p:ph type="body" sz="quarter" idx="11"/>
          </p:nvPr>
        </p:nvSpPr>
        <p:spPr>
          <a:xfrm>
            <a:off x="858838" y="931989"/>
            <a:ext cx="9680575" cy="1563238"/>
          </a:xfrm>
        </p:spPr>
        <p:txBody>
          <a:bodyPr>
            <a:normAutofit/>
          </a:bodyPr>
          <a:lstStyle/>
          <a:p>
            <a:r>
              <a:rPr lang="en-US" sz="3600" b="1" dirty="0">
                <a:solidFill>
                  <a:schemeClr val="bg1"/>
                </a:solidFill>
              </a:rPr>
              <a:t>Culture eats strategy for breakfast</a:t>
            </a:r>
            <a:r>
              <a:rPr lang="en-US" sz="3600" dirty="0">
                <a:solidFill>
                  <a:schemeClr val="bg1"/>
                </a:solidFill>
              </a:rPr>
              <a:t>” </a:t>
            </a:r>
          </a:p>
          <a:p>
            <a:r>
              <a:rPr lang="en-US" sz="3600" dirty="0">
                <a:solidFill>
                  <a:schemeClr val="bg1"/>
                </a:solidFill>
              </a:rPr>
              <a:t>- Peter Drucker. </a:t>
            </a:r>
          </a:p>
        </p:txBody>
      </p:sp>
    </p:spTree>
    <p:extLst>
      <p:ext uri="{BB962C8B-B14F-4D97-AF65-F5344CB8AC3E}">
        <p14:creationId xmlns:p14="http://schemas.microsoft.com/office/powerpoint/2010/main" val="2540296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282ECC-493B-6D49-BEFE-19B4F29B94D0}"/>
              </a:ext>
            </a:extLst>
          </p:cNvPr>
          <p:cNvSpPr>
            <a:spLocks noGrp="1"/>
          </p:cNvSpPr>
          <p:nvPr>
            <p:ph type="body" sz="quarter" idx="10"/>
          </p:nvPr>
        </p:nvSpPr>
        <p:spPr>
          <a:xfrm>
            <a:off x="858838" y="2002221"/>
            <a:ext cx="9680575" cy="3623664"/>
          </a:xfrm>
        </p:spPr>
        <p:txBody>
          <a:bodyPr/>
          <a:lstStyle/>
          <a:p>
            <a:pPr marL="457200" indent="-457200">
              <a:buFont typeface="+mj-lt"/>
              <a:buAutoNum type="arabicPeriod"/>
            </a:pPr>
            <a:r>
              <a:rPr lang="en-US" b="1" dirty="0"/>
              <a:t>Be clear on a purpose to believe in.  </a:t>
            </a:r>
            <a:r>
              <a:rPr lang="en-US" dirty="0"/>
              <a:t>“Why are we making these changes”, ”What’s in it for me?”</a:t>
            </a:r>
          </a:p>
          <a:p>
            <a:pPr marL="457200" indent="-457200">
              <a:buFont typeface="+mj-lt"/>
              <a:buAutoNum type="arabicPeriod"/>
            </a:pPr>
            <a:r>
              <a:rPr lang="en-US" b="1" dirty="0"/>
              <a:t>Ensure that the infrastructure is ready (or mostly ready)  </a:t>
            </a:r>
            <a:r>
              <a:rPr lang="en-US" dirty="0"/>
              <a:t>For example, the measurement systems, rewards and recognition programs, operational processes, all need to align with the behavior change you desire.</a:t>
            </a:r>
          </a:p>
          <a:p>
            <a:pPr marL="457200" indent="-457200">
              <a:buFont typeface="+mj-lt"/>
              <a:buAutoNum type="arabicPeriod"/>
            </a:pPr>
            <a:r>
              <a:rPr lang="en-US" b="1" dirty="0"/>
              <a:t>Provide training/support in the skills required to make the change.  </a:t>
            </a:r>
            <a:r>
              <a:rPr lang="en-US" dirty="0"/>
              <a:t>This can be webinars, checklists, community resources.  Keep these resources up-to-date as recommendations evolve and improve.</a:t>
            </a:r>
          </a:p>
          <a:p>
            <a:pPr marL="457200" indent="-457200">
              <a:buFont typeface="+mj-lt"/>
              <a:buAutoNum type="arabicPeriod"/>
            </a:pPr>
            <a:r>
              <a:rPr lang="en-US" b="1" dirty="0"/>
              <a:t>Provide role models / champions.  </a:t>
            </a:r>
            <a:r>
              <a:rPr lang="en-US" dirty="0"/>
              <a:t>Have researchers that are well-respected demonstrate /communicate that they are embracing the new practices. </a:t>
            </a:r>
          </a:p>
          <a:p>
            <a:pPr marL="457200" indent="-457200">
              <a:buFont typeface="+mj-lt"/>
              <a:buAutoNum type="arabicPeriod"/>
            </a:pPr>
            <a:endParaRPr lang="en-US" dirty="0"/>
          </a:p>
        </p:txBody>
      </p:sp>
      <p:sp>
        <p:nvSpPr>
          <p:cNvPr id="3" name="Text Placeholder 2">
            <a:extLst>
              <a:ext uri="{FF2B5EF4-FFF2-40B4-BE49-F238E27FC236}">
                <a16:creationId xmlns:a16="http://schemas.microsoft.com/office/drawing/2014/main" id="{330567E9-E5C2-7149-BFB6-9889E8B564A1}"/>
              </a:ext>
            </a:extLst>
          </p:cNvPr>
          <p:cNvSpPr>
            <a:spLocks noGrp="1"/>
          </p:cNvSpPr>
          <p:nvPr>
            <p:ph type="body" sz="quarter" idx="11"/>
          </p:nvPr>
        </p:nvSpPr>
        <p:spPr/>
        <p:txBody>
          <a:bodyPr>
            <a:normAutofit fontScale="92500"/>
          </a:bodyPr>
          <a:lstStyle/>
          <a:p>
            <a:r>
              <a:rPr lang="en-US" dirty="0"/>
              <a:t>How to address change resistance – the $.02 version</a:t>
            </a:r>
          </a:p>
        </p:txBody>
      </p:sp>
    </p:spTree>
    <p:extLst>
      <p:ext uri="{BB962C8B-B14F-4D97-AF65-F5344CB8AC3E}">
        <p14:creationId xmlns:p14="http://schemas.microsoft.com/office/powerpoint/2010/main" val="29004916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4F84A0F-A59B-DC41-85E2-EC0F1889A91A}"/>
              </a:ext>
            </a:extLst>
          </p:cNvPr>
          <p:cNvSpPr>
            <a:spLocks noGrp="1"/>
          </p:cNvSpPr>
          <p:nvPr>
            <p:ph type="body" sz="quarter" idx="10"/>
          </p:nvPr>
        </p:nvSpPr>
        <p:spPr/>
        <p:txBody>
          <a:bodyPr/>
          <a:lstStyle/>
          <a:p>
            <a:endParaRPr lang="en-US"/>
          </a:p>
        </p:txBody>
      </p:sp>
      <p:sp>
        <p:nvSpPr>
          <p:cNvPr id="8" name="Text Placeholder 7">
            <a:extLst>
              <a:ext uri="{FF2B5EF4-FFF2-40B4-BE49-F238E27FC236}">
                <a16:creationId xmlns:a16="http://schemas.microsoft.com/office/drawing/2014/main" id="{0FEDF2BC-E62F-1646-90D2-69A0FEEAF73E}"/>
              </a:ext>
            </a:extLst>
          </p:cNvPr>
          <p:cNvSpPr>
            <a:spLocks noGrp="1"/>
          </p:cNvSpPr>
          <p:nvPr>
            <p:ph type="body" sz="quarter" idx="11"/>
          </p:nvPr>
        </p:nvSpPr>
        <p:spPr/>
        <p:txBody>
          <a:bodyPr/>
          <a:lstStyle/>
          <a:p>
            <a:endParaRPr lang="en-US"/>
          </a:p>
        </p:txBody>
      </p:sp>
      <p:pic>
        <p:nvPicPr>
          <p:cNvPr id="5" name="Picture 4" descr="A screenshot of a social media post&#10;&#10;Description automatically generated">
            <a:extLst>
              <a:ext uri="{FF2B5EF4-FFF2-40B4-BE49-F238E27FC236}">
                <a16:creationId xmlns:a16="http://schemas.microsoft.com/office/drawing/2014/main" id="{D1234EF2-65CC-BE41-99AB-754BDD1E5CB5}"/>
              </a:ext>
            </a:extLst>
          </p:cNvPr>
          <p:cNvPicPr>
            <a:picLocks noChangeAspect="1"/>
          </p:cNvPicPr>
          <p:nvPr/>
        </p:nvPicPr>
        <p:blipFill rotWithShape="1">
          <a:blip r:embed="rId2">
            <a:extLst>
              <a:ext uri="{28A0092B-C50C-407E-A947-70E740481C1C}">
                <a14:useLocalDpi xmlns:a14="http://schemas.microsoft.com/office/drawing/2010/main" val="0"/>
              </a:ext>
            </a:extLst>
          </a:blip>
          <a:srcRect t="12271"/>
          <a:stretch/>
        </p:blipFill>
        <p:spPr>
          <a:xfrm>
            <a:off x="294468" y="-86182"/>
            <a:ext cx="10261600" cy="6906082"/>
          </a:xfrm>
          <a:prstGeom prst="rect">
            <a:avLst/>
          </a:prstGeom>
        </p:spPr>
      </p:pic>
      <p:sp>
        <p:nvSpPr>
          <p:cNvPr id="6" name="TextBox 5">
            <a:extLst>
              <a:ext uri="{FF2B5EF4-FFF2-40B4-BE49-F238E27FC236}">
                <a16:creationId xmlns:a16="http://schemas.microsoft.com/office/drawing/2014/main" id="{AFEA3B6F-3E44-3948-A760-40370E2E6485}"/>
              </a:ext>
            </a:extLst>
          </p:cNvPr>
          <p:cNvSpPr txBox="1"/>
          <p:nvPr/>
        </p:nvSpPr>
        <p:spPr>
          <a:xfrm>
            <a:off x="8028122" y="1021694"/>
            <a:ext cx="3869410" cy="1200329"/>
          </a:xfrm>
          <a:prstGeom prst="rect">
            <a:avLst/>
          </a:prstGeom>
          <a:solidFill>
            <a:srgbClr val="D88330"/>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800" b="0" i="0" u="none" strike="noStrike" kern="1200" cap="none" spc="0" normalizeH="0" baseline="0" noProof="0" dirty="0">
                <a:ln>
                  <a:noFill/>
                </a:ln>
                <a:solidFill>
                  <a:srgbClr val="003744"/>
                </a:solidFill>
                <a:effectLst/>
                <a:uLnTx/>
                <a:uFillTx/>
                <a:latin typeface="Calibri"/>
                <a:ea typeface="+mn-ea"/>
                <a:cs typeface="+mn-cs"/>
              </a:rPr>
              <a:t>Data Availability Statements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800" b="0" i="0" u="none" strike="noStrike" kern="1200" cap="none" spc="0" normalizeH="0" baseline="0" noProof="0" dirty="0">
                <a:ln>
                  <a:noFill/>
                </a:ln>
                <a:solidFill>
                  <a:srgbClr val="003744"/>
                </a:solidFill>
                <a:effectLst/>
                <a:uLnTx/>
                <a:uFillTx/>
                <a:latin typeface="Calibri"/>
                <a:ea typeface="+mn-ea"/>
                <a:cs typeface="+mn-cs"/>
              </a:rPr>
              <a:t>Data Citations</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800" b="0" i="0" u="none" strike="noStrike" kern="1200" cap="none" spc="0" normalizeH="0" baseline="0" noProof="0" dirty="0">
                <a:ln>
                  <a:noFill/>
                </a:ln>
                <a:solidFill>
                  <a:srgbClr val="003744"/>
                </a:solidFill>
                <a:effectLst/>
                <a:uLnTx/>
                <a:uFillTx/>
                <a:latin typeface="Calibri"/>
                <a:ea typeface="+mn-ea"/>
                <a:cs typeface="+mn-cs"/>
              </a:rPr>
              <a:t>Repository Selection</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800" b="0" i="0" u="none" strike="noStrike" kern="1200" cap="none" spc="0" normalizeH="0" baseline="0" noProof="0" dirty="0">
                <a:ln>
                  <a:noFill/>
                </a:ln>
                <a:solidFill>
                  <a:srgbClr val="003744"/>
                </a:solidFill>
                <a:effectLst/>
                <a:uLnTx/>
                <a:uFillTx/>
                <a:latin typeface="Calibri"/>
                <a:ea typeface="+mn-ea"/>
                <a:cs typeface="+mn-cs"/>
              </a:rPr>
              <a:t>Modeling Data</a:t>
            </a:r>
          </a:p>
        </p:txBody>
      </p:sp>
      <p:sp>
        <p:nvSpPr>
          <p:cNvPr id="7" name="TextBox 6">
            <a:extLst>
              <a:ext uri="{FF2B5EF4-FFF2-40B4-BE49-F238E27FC236}">
                <a16:creationId xmlns:a16="http://schemas.microsoft.com/office/drawing/2014/main" id="{5CDD0A53-144A-D648-8F84-80A9001F6B35}"/>
              </a:ext>
            </a:extLst>
          </p:cNvPr>
          <p:cNvSpPr txBox="1"/>
          <p:nvPr/>
        </p:nvSpPr>
        <p:spPr>
          <a:xfrm>
            <a:off x="1051300" y="349699"/>
            <a:ext cx="8325175" cy="369332"/>
          </a:xfrm>
          <a:prstGeom prst="rect">
            <a:avLst/>
          </a:prstGeom>
          <a:solidFill>
            <a:srgbClr val="D8833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3744"/>
                </a:solidFill>
                <a:effectLst/>
                <a:uLnTx/>
                <a:uFillTx/>
                <a:latin typeface="Calibri"/>
                <a:ea typeface="+mn-ea"/>
                <a:cs typeface="+mn-cs"/>
              </a:rPr>
              <a:t>https://</a:t>
            </a:r>
            <a:r>
              <a:rPr kumimoji="0" lang="en-US" sz="1800" b="0" i="0" u="none" strike="noStrike" kern="1200" cap="none" spc="0" normalizeH="0" baseline="0" noProof="0" dirty="0" err="1">
                <a:ln>
                  <a:noFill/>
                </a:ln>
                <a:solidFill>
                  <a:srgbClr val="003744"/>
                </a:solidFill>
                <a:effectLst/>
                <a:uLnTx/>
                <a:uFillTx/>
                <a:latin typeface="Calibri"/>
                <a:ea typeface="+mn-ea"/>
                <a:cs typeface="+mn-cs"/>
              </a:rPr>
              <a:t>www.agu.org</a:t>
            </a:r>
            <a:r>
              <a:rPr kumimoji="0" lang="en-US" sz="1800" b="0" i="0" u="none" strike="noStrike" kern="1200" cap="none" spc="0" normalizeH="0" baseline="0" noProof="0" dirty="0">
                <a:ln>
                  <a:noFill/>
                </a:ln>
                <a:solidFill>
                  <a:srgbClr val="003744"/>
                </a:solidFill>
                <a:effectLst/>
                <a:uLnTx/>
                <a:uFillTx/>
                <a:latin typeface="Calibri"/>
                <a:ea typeface="+mn-ea"/>
                <a:cs typeface="+mn-cs"/>
              </a:rPr>
              <a:t>/Publish-with-AGU/Publish/Author-Resources/Data-for-Authors</a:t>
            </a:r>
          </a:p>
        </p:txBody>
      </p:sp>
    </p:spTree>
    <p:extLst>
      <p:ext uri="{BB962C8B-B14F-4D97-AF65-F5344CB8AC3E}">
        <p14:creationId xmlns:p14="http://schemas.microsoft.com/office/powerpoint/2010/main" val="2817843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9051" y="-19051"/>
            <a:ext cx="12211051" cy="6877051"/>
          </a:xfrm>
          <a:prstGeom prst="rect">
            <a:avLst/>
          </a:prstGeom>
          <a:solidFill>
            <a:srgbClr val="030303"/>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sp>
        <p:nvSpPr>
          <p:cNvPr id="3" name="Content Placeholder 2"/>
          <p:cNvSpPr>
            <a:spLocks noGrp="1"/>
          </p:cNvSpPr>
          <p:nvPr>
            <p:ph idx="1"/>
          </p:nvPr>
        </p:nvSpPr>
        <p:spPr>
          <a:xfrm>
            <a:off x="942535" y="918411"/>
            <a:ext cx="10170943" cy="5021179"/>
          </a:xfrm>
          <a:ln>
            <a:noFill/>
          </a:ln>
        </p:spPr>
        <p:txBody>
          <a:bodyPr>
            <a:noAutofit/>
          </a:bodyPr>
          <a:lstStyle/>
          <a:p>
            <a:pPr marL="0" indent="0" algn="ctr">
              <a:spcAft>
                <a:spcPts val="600"/>
              </a:spcAft>
              <a:buNone/>
            </a:pPr>
            <a:r>
              <a:rPr lang="en-US" sz="3600" b="1" dirty="0">
                <a:ln w="10541" cmpd="sng">
                  <a:noFill/>
                  <a:prstDash val="solid"/>
                </a:ln>
                <a:solidFill>
                  <a:schemeClr val="bg1"/>
                </a:solidFill>
              </a:rPr>
              <a:t>AGU’s position statement on data affirms that </a:t>
            </a:r>
          </a:p>
          <a:p>
            <a:pPr marL="0" indent="0" algn="ctr">
              <a:spcAft>
                <a:spcPts val="600"/>
              </a:spcAft>
              <a:buNone/>
            </a:pPr>
            <a:endParaRPr lang="en-US" sz="1800" b="1" dirty="0">
              <a:ln w="10541" cmpd="sng">
                <a:noFill/>
                <a:prstDash val="solid"/>
              </a:ln>
              <a:solidFill>
                <a:schemeClr val="bg1"/>
              </a:solidFill>
            </a:endParaRPr>
          </a:p>
          <a:p>
            <a:pPr marL="0" indent="0" algn="ctr">
              <a:spcAft>
                <a:spcPts val="600"/>
              </a:spcAft>
              <a:buNone/>
            </a:pPr>
            <a:r>
              <a:rPr lang="en-US" sz="3200" b="1" dirty="0">
                <a:ln w="10541" cmpd="sng">
                  <a:noFill/>
                  <a:prstDash val="solid"/>
                </a:ln>
                <a:solidFill>
                  <a:schemeClr val="bg1"/>
                </a:solidFill>
              </a:rPr>
              <a:t>“Earth and space science data are a world heritage, and an essential part of the science ecosystem. All players in the science ecosystem—researchers, repositories, publishers, funders, institutions, etc.—should work to ensure that relevant scientific evidence is processed, shared, and used ethically, and is available, preserved, documented, and fairly credited.” </a:t>
            </a:r>
          </a:p>
        </p:txBody>
      </p:sp>
      <p:sp>
        <p:nvSpPr>
          <p:cNvPr id="4" name="Slide Number Placeholder 2"/>
          <p:cNvSpPr>
            <a:spLocks noGrp="1"/>
          </p:cNvSpPr>
          <p:nvPr>
            <p:ph type="sldNum" sz="quarter" idx="4294967295"/>
          </p:nvPr>
        </p:nvSpPr>
        <p:spPr>
          <a:xfrm>
            <a:off x="9347200" y="6464300"/>
            <a:ext cx="2844800" cy="365125"/>
          </a:xfrm>
          <a:prstGeom prst="rect">
            <a:avLst/>
          </a:prstGeom>
        </p:spPr>
        <p:txBody>
          <a:bodyPr vert="horz" lIns="91440" tIns="45720" rIns="91440" bIns="45720" rtlCol="0" anchor="ctr"/>
          <a:lstStyle>
            <a:defPPr>
              <a:defRPr lang="en-US"/>
            </a:defPPr>
            <a:lvl1pPr marL="0" algn="r"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buClr>
                <a:srgbClr val="000000"/>
              </a:buClr>
            </a:pPr>
            <a:fld id="{F44F923B-FC71-9144-8FBA-BE66D401AE12}" type="slidenum">
              <a:rPr lang="en-US">
                <a:solidFill>
                  <a:prstClr val="black">
                    <a:tint val="75000"/>
                  </a:prstClr>
                </a:solidFill>
                <a:latin typeface="Arial"/>
                <a:sym typeface="Arial"/>
              </a:rPr>
              <a:pPr>
                <a:buClr>
                  <a:srgbClr val="000000"/>
                </a:buClr>
              </a:pPr>
              <a:t>2</a:t>
            </a:fld>
            <a:endParaRPr lang="en-US" dirty="0">
              <a:solidFill>
                <a:srgbClr val="3F3F3F">
                  <a:tint val="75000"/>
                </a:srgbClr>
              </a:solidFill>
              <a:latin typeface="Arial"/>
              <a:sym typeface="Arial"/>
            </a:endParaRPr>
          </a:p>
        </p:txBody>
      </p:sp>
      <p:sp>
        <p:nvSpPr>
          <p:cNvPr id="2" name="TextBox 1">
            <a:extLst>
              <a:ext uri="{FF2B5EF4-FFF2-40B4-BE49-F238E27FC236}">
                <a16:creationId xmlns:a16="http://schemas.microsoft.com/office/drawing/2014/main" id="{E0C4E2BE-03E5-294F-9E52-3AA97BD0FDD2}"/>
              </a:ext>
            </a:extLst>
          </p:cNvPr>
          <p:cNvSpPr txBox="1"/>
          <p:nvPr/>
        </p:nvSpPr>
        <p:spPr>
          <a:xfrm>
            <a:off x="175043" y="6325688"/>
            <a:ext cx="10396024" cy="307777"/>
          </a:xfrm>
          <a:prstGeom prst="rect">
            <a:avLst/>
          </a:prstGeom>
          <a:noFill/>
        </p:spPr>
        <p:txBody>
          <a:bodyPr wrap="square" rtlCol="0">
            <a:spAutoFit/>
          </a:bodyPr>
          <a:lstStyle/>
          <a:p>
            <a:pPr defTabSz="1219170">
              <a:buClr>
                <a:srgbClr val="000000"/>
              </a:buClr>
            </a:pPr>
            <a:r>
              <a:rPr lang="en-US" sz="1400" kern="0" dirty="0">
                <a:solidFill>
                  <a:srgbClr val="FFFFFF"/>
                </a:solidFill>
                <a:latin typeface="Arial"/>
                <a:cs typeface="Arial"/>
                <a:sym typeface="Arial"/>
              </a:rPr>
              <a:t>https://</a:t>
            </a:r>
            <a:r>
              <a:rPr lang="en-US" sz="1400" kern="0" dirty="0" err="1">
                <a:solidFill>
                  <a:srgbClr val="FFFFFF"/>
                </a:solidFill>
                <a:latin typeface="Arial"/>
                <a:cs typeface="Arial"/>
                <a:sym typeface="Arial"/>
              </a:rPr>
              <a:t>www.agu.org</a:t>
            </a:r>
            <a:r>
              <a:rPr lang="en-US" sz="1400" kern="0" dirty="0">
                <a:solidFill>
                  <a:srgbClr val="FFFFFF"/>
                </a:solidFill>
                <a:latin typeface="Arial"/>
                <a:cs typeface="Arial"/>
                <a:sym typeface="Arial"/>
              </a:rPr>
              <a:t>/Share-and-Advocate/Share/Policymakers/Position-Statements/</a:t>
            </a:r>
            <a:r>
              <a:rPr lang="en-US" sz="1400" kern="0" dirty="0" err="1">
                <a:solidFill>
                  <a:srgbClr val="FFFFFF"/>
                </a:solidFill>
                <a:latin typeface="Arial"/>
                <a:cs typeface="Arial"/>
                <a:sym typeface="Arial"/>
              </a:rPr>
              <a:t>Position_Data</a:t>
            </a:r>
            <a:endParaRPr lang="en-US" sz="1400" kern="0" dirty="0">
              <a:solidFill>
                <a:srgbClr val="FFFFFF"/>
              </a:solidFill>
              <a:latin typeface="Arial"/>
              <a:cs typeface="Arial"/>
              <a:sym typeface="Arial"/>
            </a:endParaRPr>
          </a:p>
        </p:txBody>
      </p:sp>
    </p:spTree>
    <p:extLst>
      <p:ext uri="{BB962C8B-B14F-4D97-AF65-F5344CB8AC3E}">
        <p14:creationId xmlns:p14="http://schemas.microsoft.com/office/powerpoint/2010/main" val="1545963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2A6C83-CD22-BC40-A985-9AFC6AE9DE93}"/>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A2E2CD3C-851A-DF43-992B-CE20ACE22A9C}"/>
              </a:ext>
            </a:extLst>
          </p:cNvPr>
          <p:cNvSpPr>
            <a:spLocks noGrp="1"/>
          </p:cNvSpPr>
          <p:nvPr>
            <p:ph type="body" sz="quarter" idx="11"/>
          </p:nvPr>
        </p:nvSpPr>
        <p:spPr/>
        <p:txBody>
          <a:bodyPr/>
          <a:lstStyle/>
          <a:p>
            <a:endParaRPr lang="en-US"/>
          </a:p>
        </p:txBody>
      </p:sp>
      <p:pic>
        <p:nvPicPr>
          <p:cNvPr id="5" name="Picture 4" descr="A screenshot of a computer&#10;&#10;Description automatically generated">
            <a:extLst>
              <a:ext uri="{FF2B5EF4-FFF2-40B4-BE49-F238E27FC236}">
                <a16:creationId xmlns:a16="http://schemas.microsoft.com/office/drawing/2014/main" id="{1337A4DD-7097-5747-ACD2-B50C56C3B6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799582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1A38D-5CA5-5848-AF87-9F3A189E5BDB}"/>
              </a:ext>
            </a:extLst>
          </p:cNvPr>
          <p:cNvSpPr>
            <a:spLocks noGrp="1"/>
          </p:cNvSpPr>
          <p:nvPr>
            <p:ph type="title"/>
          </p:nvPr>
        </p:nvSpPr>
        <p:spPr/>
        <p:txBody>
          <a:bodyPr/>
          <a:lstStyle/>
          <a:p>
            <a:r>
              <a:rPr lang="en-US" dirty="0"/>
              <a:t>Thank you.</a:t>
            </a:r>
            <a:br>
              <a:rPr lang="en-US" dirty="0"/>
            </a:br>
            <a:endParaRPr lang="en-US" dirty="0"/>
          </a:p>
        </p:txBody>
      </p:sp>
      <p:sp>
        <p:nvSpPr>
          <p:cNvPr id="6" name="Subtitle 5">
            <a:extLst>
              <a:ext uri="{FF2B5EF4-FFF2-40B4-BE49-F238E27FC236}">
                <a16:creationId xmlns:a16="http://schemas.microsoft.com/office/drawing/2014/main" id="{A3721949-8DF5-4B3F-9AA5-85761AC0D8A2}"/>
              </a:ext>
            </a:extLst>
          </p:cNvPr>
          <p:cNvSpPr>
            <a:spLocks noGrp="1"/>
          </p:cNvSpPr>
          <p:nvPr>
            <p:ph type="body" sz="quarter" idx="10"/>
          </p:nvPr>
        </p:nvSpPr>
        <p:spPr>
          <a:xfrm>
            <a:off x="4340386" y="2511273"/>
            <a:ext cx="7474038" cy="1835454"/>
          </a:xfrm>
        </p:spPr>
        <p:txBody>
          <a:bodyPr vert="horz" lIns="91440" tIns="45720" rIns="91440" bIns="45720" rtlCol="0" anchor="t">
            <a:normAutofit lnSpcReduction="10000"/>
          </a:bodyPr>
          <a:lstStyle/>
          <a:p>
            <a:r>
              <a:rPr lang="en-US" sz="2800" b="1" dirty="0">
                <a:latin typeface="+mn-lt"/>
              </a:rPr>
              <a:t>Shelley Stall</a:t>
            </a:r>
          </a:p>
          <a:p>
            <a:r>
              <a:rPr lang="en-US" sz="2800" b="1" dirty="0">
                <a:latin typeface="+mn-lt"/>
              </a:rPr>
              <a:t>AGU Senior Director, Data Leadership</a:t>
            </a:r>
          </a:p>
          <a:p>
            <a:r>
              <a:rPr lang="en-US" sz="2800" b="1" dirty="0">
                <a:latin typeface="+mn-lt"/>
              </a:rPr>
              <a:t>sstall@agu.org              @</a:t>
            </a:r>
            <a:r>
              <a:rPr lang="en-US" sz="2800" b="1" dirty="0" err="1">
                <a:latin typeface="+mn-lt"/>
              </a:rPr>
              <a:t>ShelleyStall</a:t>
            </a:r>
            <a:r>
              <a:rPr lang="en-US" sz="2800" b="1" dirty="0">
                <a:latin typeface="+mn-lt"/>
              </a:rPr>
              <a:t> </a:t>
            </a:r>
          </a:p>
          <a:p>
            <a:r>
              <a:rPr lang="en-US" dirty="0">
                <a:hlinkClick r:id="rId3"/>
              </a:rPr>
              <a:t>https://orcid.org/</a:t>
            </a:r>
            <a:r>
              <a:rPr lang="mr-IN" dirty="0">
                <a:hlinkClick r:id="rId3"/>
              </a:rPr>
              <a:t>0000-0003-2926-8353</a:t>
            </a:r>
            <a:r>
              <a:rPr lang="en-US" dirty="0"/>
              <a:t> </a:t>
            </a:r>
            <a:endParaRPr lang="mr-IN" dirty="0"/>
          </a:p>
        </p:txBody>
      </p:sp>
      <p:sp>
        <p:nvSpPr>
          <p:cNvPr id="4" name="Slide Number Placeholder 3">
            <a:extLst>
              <a:ext uri="{FF2B5EF4-FFF2-40B4-BE49-F238E27FC236}">
                <a16:creationId xmlns:a16="http://schemas.microsoft.com/office/drawing/2014/main" id="{9702205A-5B03-4D40-820C-1FBDF066F7A7}"/>
              </a:ext>
            </a:extLst>
          </p:cNvPr>
          <p:cNvSpPr>
            <a:spLocks noGrp="1"/>
          </p:cNvSpPr>
          <p:nvPr>
            <p:ph type="sldNum" sz="quarter" idx="4294967295"/>
          </p:nvPr>
        </p:nvSpPr>
        <p:spPr>
          <a:xfrm>
            <a:off x="9347200" y="6356350"/>
            <a:ext cx="2844800" cy="365125"/>
          </a:xfrm>
        </p:spPr>
        <p:txBody>
          <a:bodyPr/>
          <a:lstStyle/>
          <a:p>
            <a:pPr defTabSz="914377"/>
            <a:fld id="{952AF26D-B7AF-42E1-BD5C-E59B1A2B596F}" type="slidenum">
              <a:rPr lang="en-US">
                <a:solidFill>
                  <a:prstClr val="black">
                    <a:tint val="75000"/>
                  </a:prstClr>
                </a:solidFill>
                <a:latin typeface="Calibri"/>
              </a:rPr>
              <a:pPr defTabSz="914377"/>
              <a:t>21</a:t>
            </a:fld>
            <a:endParaRPr lang="en-US" dirty="0">
              <a:solidFill>
                <a:prstClr val="black">
                  <a:tint val="75000"/>
                </a:prstClr>
              </a:solidFill>
              <a:latin typeface="Calibri"/>
            </a:endParaRPr>
          </a:p>
        </p:txBody>
      </p:sp>
      <p:grpSp>
        <p:nvGrpSpPr>
          <p:cNvPr id="10" name="Group 9">
            <a:extLst>
              <a:ext uri="{FF2B5EF4-FFF2-40B4-BE49-F238E27FC236}">
                <a16:creationId xmlns:a16="http://schemas.microsoft.com/office/drawing/2014/main" id="{19519482-BBA9-F545-A175-D48CB19015E3}"/>
              </a:ext>
            </a:extLst>
          </p:cNvPr>
          <p:cNvGrpSpPr/>
          <p:nvPr/>
        </p:nvGrpSpPr>
        <p:grpSpPr>
          <a:xfrm>
            <a:off x="474131" y="1919745"/>
            <a:ext cx="3227840" cy="3092523"/>
            <a:chOff x="5775161" y="374754"/>
            <a:chExt cx="6335389" cy="6268990"/>
          </a:xfrm>
        </p:grpSpPr>
        <p:pic>
          <p:nvPicPr>
            <p:cNvPr id="11" name="Picture 10">
              <a:extLst>
                <a:ext uri="{FF2B5EF4-FFF2-40B4-BE49-F238E27FC236}">
                  <a16:creationId xmlns:a16="http://schemas.microsoft.com/office/drawing/2014/main" id="{FD7243FF-444C-CB4D-944E-B865BB52F5C2}"/>
                </a:ext>
              </a:extLst>
            </p:cNvPr>
            <p:cNvPicPr>
              <a:picLocks noChangeAspect="1"/>
            </p:cNvPicPr>
            <p:nvPr/>
          </p:nvPicPr>
          <p:blipFill rotWithShape="1">
            <a:blip r:embed="rId4"/>
            <a:srcRect t="800" r="2085"/>
            <a:stretch/>
          </p:blipFill>
          <p:spPr>
            <a:xfrm>
              <a:off x="5978338" y="629587"/>
              <a:ext cx="6132212" cy="6014157"/>
            </a:xfrm>
            <a:prstGeom prst="rect">
              <a:avLst/>
            </a:prstGeom>
          </p:spPr>
        </p:pic>
        <p:sp>
          <p:nvSpPr>
            <p:cNvPr id="12" name="Rectangle 11">
              <a:extLst>
                <a:ext uri="{FF2B5EF4-FFF2-40B4-BE49-F238E27FC236}">
                  <a16:creationId xmlns:a16="http://schemas.microsoft.com/office/drawing/2014/main" id="{AF7A31D7-2DC0-974F-82CE-E1F6EE62108E}"/>
                </a:ext>
              </a:extLst>
            </p:cNvPr>
            <p:cNvSpPr/>
            <p:nvPr/>
          </p:nvSpPr>
          <p:spPr>
            <a:xfrm>
              <a:off x="5775161" y="374754"/>
              <a:ext cx="745560" cy="55326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54">
                <a:defRPr/>
              </a:pPr>
              <a:endParaRPr lang="en-US">
                <a:solidFill>
                  <a:prstClr val="white"/>
                </a:solidFill>
                <a:latin typeface="Calibri"/>
              </a:endParaRPr>
            </a:p>
          </p:txBody>
        </p:sp>
      </p:grpSp>
    </p:spTree>
    <p:extLst>
      <p:ext uri="{BB962C8B-B14F-4D97-AF65-F5344CB8AC3E}">
        <p14:creationId xmlns:p14="http://schemas.microsoft.com/office/powerpoint/2010/main" val="4121091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9051" y="-19051"/>
            <a:ext cx="12211051" cy="6877051"/>
          </a:xfrm>
          <a:prstGeom prst="rect">
            <a:avLst/>
          </a:prstGeom>
          <a:solidFill>
            <a:srgbClr val="030303"/>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1219170">
              <a:buClr>
                <a:srgbClr val="000000"/>
              </a:buClr>
            </a:pPr>
            <a:endParaRPr lang="en-US" sz="1400" kern="0">
              <a:solidFill>
                <a:srgbClr val="FFFFFF"/>
              </a:solidFill>
              <a:latin typeface="Arial"/>
              <a:sym typeface="Arial"/>
            </a:endParaRPr>
          </a:p>
        </p:txBody>
      </p:sp>
      <p:sp>
        <p:nvSpPr>
          <p:cNvPr id="3" name="Content Placeholder 2"/>
          <p:cNvSpPr>
            <a:spLocks noGrp="1"/>
          </p:cNvSpPr>
          <p:nvPr>
            <p:ph idx="1"/>
          </p:nvPr>
        </p:nvSpPr>
        <p:spPr>
          <a:xfrm>
            <a:off x="942535" y="918411"/>
            <a:ext cx="10170943" cy="5021179"/>
          </a:xfrm>
          <a:ln>
            <a:noFill/>
          </a:ln>
        </p:spPr>
        <p:txBody>
          <a:bodyPr>
            <a:noAutofit/>
          </a:bodyPr>
          <a:lstStyle/>
          <a:p>
            <a:pPr marL="0" indent="0" algn="ctr">
              <a:spcAft>
                <a:spcPts val="600"/>
              </a:spcAft>
              <a:buNone/>
            </a:pPr>
            <a:r>
              <a:rPr lang="en-US" sz="3600" b="1" dirty="0">
                <a:ln w="10541" cmpd="sng">
                  <a:noFill/>
                  <a:prstDash val="solid"/>
                </a:ln>
                <a:solidFill>
                  <a:schemeClr val="bg1"/>
                </a:solidFill>
              </a:rPr>
              <a:t>AGU’s position statement on data affirms that </a:t>
            </a:r>
          </a:p>
          <a:p>
            <a:pPr marL="0" indent="0" algn="ctr">
              <a:spcAft>
                <a:spcPts val="600"/>
              </a:spcAft>
              <a:buNone/>
            </a:pPr>
            <a:endParaRPr lang="en-US" sz="1800" b="1" dirty="0">
              <a:ln w="10541" cmpd="sng">
                <a:noFill/>
                <a:prstDash val="solid"/>
              </a:ln>
              <a:solidFill>
                <a:schemeClr val="bg1"/>
              </a:solidFill>
            </a:endParaRPr>
          </a:p>
          <a:p>
            <a:pPr marL="0" indent="0" algn="ctr">
              <a:spcAft>
                <a:spcPts val="600"/>
              </a:spcAft>
              <a:buNone/>
            </a:pPr>
            <a:r>
              <a:rPr lang="en-US" sz="3200" b="1" dirty="0">
                <a:ln w="10541" cmpd="sng">
                  <a:noFill/>
                  <a:prstDash val="solid"/>
                </a:ln>
                <a:solidFill>
                  <a:schemeClr val="bg1"/>
                </a:solidFill>
              </a:rPr>
              <a:t>“</a:t>
            </a:r>
            <a:r>
              <a:rPr lang="en-US" sz="3200" b="1" dirty="0">
                <a:ln w="10541" cmpd="sng">
                  <a:noFill/>
                  <a:prstDash val="solid"/>
                </a:ln>
                <a:solidFill>
                  <a:schemeClr val="bg2">
                    <a:lumMod val="50000"/>
                  </a:schemeClr>
                </a:solidFill>
              </a:rPr>
              <a:t>Earth and space science data are a </a:t>
            </a:r>
            <a:r>
              <a:rPr lang="en-US" sz="3200" b="1" dirty="0">
                <a:ln w="10541" cmpd="sng">
                  <a:noFill/>
                  <a:prstDash val="solid"/>
                </a:ln>
                <a:solidFill>
                  <a:schemeClr val="bg1"/>
                </a:solidFill>
              </a:rPr>
              <a:t>world heritage, </a:t>
            </a:r>
            <a:r>
              <a:rPr lang="en-US" sz="3200" b="1" dirty="0">
                <a:ln w="10541" cmpd="sng">
                  <a:noFill/>
                  <a:prstDash val="solid"/>
                </a:ln>
                <a:solidFill>
                  <a:schemeClr val="bg2">
                    <a:lumMod val="50000"/>
                  </a:schemeClr>
                </a:solidFill>
              </a:rPr>
              <a:t>and an essential part of the science ecosystem. All players in the science ecosystem—researchers, repositories, publishers, funders, institutions, etc.—should work to </a:t>
            </a:r>
            <a:r>
              <a:rPr lang="en-US" sz="3200" b="1" dirty="0">
                <a:ln w="10541" cmpd="sng">
                  <a:noFill/>
                  <a:prstDash val="solid"/>
                </a:ln>
                <a:solidFill>
                  <a:schemeClr val="bg1"/>
                </a:solidFill>
              </a:rPr>
              <a:t>ensure that relevant scientific evidence is processed, shared, and used ethically, and is available, preserved, documented, and fairly credited.” </a:t>
            </a:r>
          </a:p>
        </p:txBody>
      </p:sp>
      <p:sp>
        <p:nvSpPr>
          <p:cNvPr id="4" name="Slide Number Placeholder 2"/>
          <p:cNvSpPr>
            <a:spLocks noGrp="1"/>
          </p:cNvSpPr>
          <p:nvPr>
            <p:ph type="sldNum" sz="quarter" idx="4294967295"/>
          </p:nvPr>
        </p:nvSpPr>
        <p:spPr>
          <a:xfrm>
            <a:off x="9347200" y="6464300"/>
            <a:ext cx="2844800" cy="365125"/>
          </a:xfrm>
          <a:prstGeom prst="rect">
            <a:avLst/>
          </a:prstGeom>
        </p:spPr>
        <p:txBody>
          <a:bodyPr vert="horz" lIns="91440" tIns="45720" rIns="91440" bIns="45720" rtlCol="0" anchor="ctr"/>
          <a:lstStyle>
            <a:defPPr>
              <a:defRPr lang="en-US"/>
            </a:defPPr>
            <a:lvl1pPr marL="0" algn="r"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buClr>
                <a:srgbClr val="000000"/>
              </a:buClr>
            </a:pPr>
            <a:fld id="{F44F923B-FC71-9144-8FBA-BE66D401AE12}" type="slidenum">
              <a:rPr lang="en-US">
                <a:solidFill>
                  <a:prstClr val="black">
                    <a:tint val="75000"/>
                  </a:prstClr>
                </a:solidFill>
                <a:latin typeface="Arial"/>
                <a:sym typeface="Arial"/>
              </a:rPr>
              <a:pPr>
                <a:buClr>
                  <a:srgbClr val="000000"/>
                </a:buClr>
              </a:pPr>
              <a:t>3</a:t>
            </a:fld>
            <a:endParaRPr lang="en-US" dirty="0">
              <a:solidFill>
                <a:srgbClr val="3F3F3F">
                  <a:tint val="75000"/>
                </a:srgbClr>
              </a:solidFill>
              <a:latin typeface="Arial"/>
              <a:sym typeface="Arial"/>
            </a:endParaRPr>
          </a:p>
        </p:txBody>
      </p:sp>
      <p:sp>
        <p:nvSpPr>
          <p:cNvPr id="2" name="TextBox 1">
            <a:extLst>
              <a:ext uri="{FF2B5EF4-FFF2-40B4-BE49-F238E27FC236}">
                <a16:creationId xmlns:a16="http://schemas.microsoft.com/office/drawing/2014/main" id="{E0C4E2BE-03E5-294F-9E52-3AA97BD0FDD2}"/>
              </a:ext>
            </a:extLst>
          </p:cNvPr>
          <p:cNvSpPr txBox="1"/>
          <p:nvPr/>
        </p:nvSpPr>
        <p:spPr>
          <a:xfrm>
            <a:off x="175043" y="6325688"/>
            <a:ext cx="10396024" cy="307777"/>
          </a:xfrm>
          <a:prstGeom prst="rect">
            <a:avLst/>
          </a:prstGeom>
          <a:noFill/>
        </p:spPr>
        <p:txBody>
          <a:bodyPr wrap="square" rtlCol="0">
            <a:spAutoFit/>
          </a:bodyPr>
          <a:lstStyle/>
          <a:p>
            <a:pPr defTabSz="1219170">
              <a:buClr>
                <a:srgbClr val="000000"/>
              </a:buClr>
            </a:pPr>
            <a:r>
              <a:rPr lang="en-US" sz="1400" kern="0" dirty="0">
                <a:solidFill>
                  <a:srgbClr val="FFFFFF"/>
                </a:solidFill>
                <a:latin typeface="Arial"/>
                <a:cs typeface="Arial"/>
                <a:sym typeface="Arial"/>
              </a:rPr>
              <a:t>https://</a:t>
            </a:r>
            <a:r>
              <a:rPr lang="en-US" sz="1400" kern="0" dirty="0" err="1">
                <a:solidFill>
                  <a:srgbClr val="FFFFFF"/>
                </a:solidFill>
                <a:latin typeface="Arial"/>
                <a:cs typeface="Arial"/>
                <a:sym typeface="Arial"/>
              </a:rPr>
              <a:t>www.agu.org</a:t>
            </a:r>
            <a:r>
              <a:rPr lang="en-US" sz="1400" kern="0" dirty="0">
                <a:solidFill>
                  <a:srgbClr val="FFFFFF"/>
                </a:solidFill>
                <a:latin typeface="Arial"/>
                <a:cs typeface="Arial"/>
                <a:sym typeface="Arial"/>
              </a:rPr>
              <a:t>/Share-and-Advocate/Share/Policymakers/Position-Statements/</a:t>
            </a:r>
            <a:r>
              <a:rPr lang="en-US" sz="1400" kern="0" dirty="0" err="1">
                <a:solidFill>
                  <a:srgbClr val="FFFFFF"/>
                </a:solidFill>
                <a:latin typeface="Arial"/>
                <a:cs typeface="Arial"/>
                <a:sym typeface="Arial"/>
              </a:rPr>
              <a:t>Position_Data</a:t>
            </a:r>
            <a:endParaRPr lang="en-US" sz="1400" kern="0" dirty="0">
              <a:solidFill>
                <a:srgbClr val="FFFFFF"/>
              </a:solidFill>
              <a:latin typeface="Arial"/>
              <a:cs typeface="Arial"/>
              <a:sym typeface="Arial"/>
            </a:endParaRPr>
          </a:p>
        </p:txBody>
      </p:sp>
    </p:spTree>
    <p:extLst>
      <p:ext uri="{BB962C8B-B14F-4D97-AF65-F5344CB8AC3E}">
        <p14:creationId xmlns:p14="http://schemas.microsoft.com/office/powerpoint/2010/main" val="116655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a:t>FAIR Guiding Principles</a:t>
            </a:r>
          </a:p>
        </p:txBody>
      </p:sp>
      <p:sp>
        <p:nvSpPr>
          <p:cNvPr id="4" name="Slide Number Placeholder 3"/>
          <p:cNvSpPr>
            <a:spLocks noGrp="1"/>
          </p:cNvSpPr>
          <p:nvPr>
            <p:ph type="sldNum" sz="quarter" idx="4294967295"/>
          </p:nvPr>
        </p:nvSpPr>
        <p:spPr>
          <a:xfrm>
            <a:off x="9347200" y="6492875"/>
            <a:ext cx="2844800" cy="365125"/>
          </a:xfrm>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F44F923B-FC71-9144-8FBA-BE66D401AE12}" type="slidenum">
              <a:rPr kumimoji="0" lang="en-US"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4</a:t>
            </a:fld>
            <a:endParaRPr kumimoji="0" lang="en-US"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Rectangle 7"/>
          <p:cNvSpPr/>
          <p:nvPr/>
        </p:nvSpPr>
        <p:spPr>
          <a:xfrm>
            <a:off x="4073234" y="2058335"/>
            <a:ext cx="775595" cy="376952"/>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13" name="TextBox 12"/>
          <p:cNvSpPr txBox="1"/>
          <p:nvPr/>
        </p:nvSpPr>
        <p:spPr>
          <a:xfrm>
            <a:off x="351248" y="5102471"/>
            <a:ext cx="5439640"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Article in Nature journal </a:t>
            </a:r>
            <a:r>
              <a:rPr kumimoji="0" lang="en-US" sz="2000" b="0" i="1" u="none" strike="noStrike" kern="1200" cap="none" spc="0" normalizeH="0" baseline="0" noProof="0" dirty="0">
                <a:ln>
                  <a:noFill/>
                </a:ln>
                <a:solidFill>
                  <a:prstClr val="black"/>
                </a:solidFill>
                <a:effectLst/>
                <a:uLnTx/>
                <a:uFillTx/>
                <a:latin typeface="Calibri"/>
                <a:ea typeface="+mn-ea"/>
                <a:cs typeface="+mn-cs"/>
              </a:rPr>
              <a:t>Scientific Data</a:t>
            </a:r>
            <a:r>
              <a:rPr kumimoji="0" lang="en-US" sz="2000" b="0" i="0" u="none" strike="noStrike" kern="1200" cap="none" spc="0" normalizeH="0" baseline="0" noProof="0" dirty="0">
                <a:ln>
                  <a:noFill/>
                </a:ln>
                <a:solidFill>
                  <a:prstClr val="black"/>
                </a:solidFill>
                <a:effectLst/>
                <a:uLnTx/>
                <a:uFillTx/>
                <a:latin typeface="Calibri"/>
                <a:ea typeface="+mn-ea"/>
                <a:cs typeface="+mn-cs"/>
              </a:rPr>
              <a:t>: Wilkinson, M. D. </a:t>
            </a:r>
            <a:r>
              <a:rPr kumimoji="0" lang="en-US" sz="2000" b="0" i="1" u="none" strike="noStrike" kern="1200" cap="none" spc="0" normalizeH="0" baseline="0" noProof="0" dirty="0">
                <a:ln>
                  <a:noFill/>
                </a:ln>
                <a:solidFill>
                  <a:prstClr val="black"/>
                </a:solidFill>
                <a:effectLst/>
                <a:uLnTx/>
                <a:uFillTx/>
                <a:latin typeface="Calibri"/>
                <a:ea typeface="+mn-ea"/>
                <a:cs typeface="+mn-cs"/>
              </a:rPr>
              <a:t>et al.</a:t>
            </a:r>
            <a:r>
              <a:rPr kumimoji="0" lang="en-US" sz="2000" b="0" i="0" u="none" strike="noStrike" kern="1200" cap="none" spc="0" normalizeH="0" baseline="0" noProof="0" dirty="0">
                <a:ln>
                  <a:noFill/>
                </a:ln>
                <a:solidFill>
                  <a:prstClr val="black"/>
                </a:solidFill>
                <a:effectLst/>
                <a:uLnTx/>
                <a:uFillTx/>
                <a:latin typeface="Calibri"/>
                <a:ea typeface="+mn-ea"/>
                <a:cs typeface="+mn-cs"/>
              </a:rPr>
              <a:t> The FAIR Guiding Principles for scientific data management and stewardship. </a:t>
            </a:r>
            <a:r>
              <a:rPr kumimoji="0" lang="en-US" sz="2000" b="0" i="1" u="none" strike="noStrike" kern="1200" cap="none" spc="0" normalizeH="0" baseline="0" noProof="0" dirty="0">
                <a:ln>
                  <a:noFill/>
                </a:ln>
                <a:solidFill>
                  <a:prstClr val="black"/>
                </a:solidFill>
                <a:effectLst/>
                <a:uLnTx/>
                <a:uFillTx/>
                <a:latin typeface="Calibri"/>
                <a:ea typeface="+mn-ea"/>
                <a:cs typeface="+mn-cs"/>
              </a:rPr>
              <a:t>Sci. Data</a:t>
            </a:r>
            <a:r>
              <a:rPr kumimoji="0" lang="en-US" sz="2000" b="0" i="0" u="none" strike="noStrike" kern="1200" cap="none" spc="0" normalizeH="0" baseline="0" noProof="0" dirty="0">
                <a:ln>
                  <a:noFill/>
                </a:ln>
                <a:solidFill>
                  <a:prstClr val="black"/>
                </a:solidFill>
                <a:effectLst/>
                <a:uLnTx/>
                <a:uFillTx/>
                <a:latin typeface="Calibri"/>
                <a:ea typeface="+mn-ea"/>
                <a:cs typeface="+mn-cs"/>
              </a:rPr>
              <a:t> 3:160018 </a:t>
            </a:r>
            <a:r>
              <a:rPr kumimoji="0" lang="en-US" sz="2000" b="0" i="0" u="none" strike="noStrike" kern="1200" cap="none" spc="0" normalizeH="0" baseline="0" noProof="0" dirty="0" err="1">
                <a:ln>
                  <a:noFill/>
                </a:ln>
                <a:solidFill>
                  <a:prstClr val="black"/>
                </a:solidFill>
                <a:effectLst/>
                <a:uLnTx/>
                <a:uFillTx/>
                <a:latin typeface="Calibri"/>
                <a:ea typeface="+mn-ea"/>
                <a:cs typeface="+mn-cs"/>
              </a:rPr>
              <a:t>doi</a:t>
            </a:r>
            <a:r>
              <a:rPr kumimoji="0" lang="en-US" sz="2000" b="0" i="0" u="none" strike="noStrike" kern="1200" cap="none" spc="0" normalizeH="0" baseline="0" noProof="0" dirty="0">
                <a:ln>
                  <a:noFill/>
                </a:ln>
                <a:solidFill>
                  <a:prstClr val="black"/>
                </a:solidFill>
                <a:effectLst/>
                <a:uLnTx/>
                <a:uFillTx/>
                <a:latin typeface="Calibri"/>
                <a:ea typeface="+mn-ea"/>
                <a:cs typeface="+mn-cs"/>
              </a:rPr>
              <a:t>: 10.1038/sdata.2016.18 (2016).</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15" name="Group 14">
            <a:extLst>
              <a:ext uri="{FF2B5EF4-FFF2-40B4-BE49-F238E27FC236}">
                <a16:creationId xmlns:a16="http://schemas.microsoft.com/office/drawing/2014/main" id="{4B23E16E-B2EF-4646-8636-0DF8F628684D}"/>
              </a:ext>
            </a:extLst>
          </p:cNvPr>
          <p:cNvGrpSpPr/>
          <p:nvPr/>
        </p:nvGrpSpPr>
        <p:grpSpPr>
          <a:xfrm>
            <a:off x="5490351" y="209864"/>
            <a:ext cx="6335389" cy="6268990"/>
            <a:chOff x="5775161" y="374754"/>
            <a:chExt cx="6335389" cy="6268990"/>
          </a:xfrm>
        </p:grpSpPr>
        <p:pic>
          <p:nvPicPr>
            <p:cNvPr id="7" name="Picture 6">
              <a:extLst>
                <a:ext uri="{FF2B5EF4-FFF2-40B4-BE49-F238E27FC236}">
                  <a16:creationId xmlns:a16="http://schemas.microsoft.com/office/drawing/2014/main" id="{2847B87E-5F15-3D46-AD9C-684ECA3AD134}"/>
                </a:ext>
              </a:extLst>
            </p:cNvPr>
            <p:cNvPicPr>
              <a:picLocks noChangeAspect="1"/>
            </p:cNvPicPr>
            <p:nvPr/>
          </p:nvPicPr>
          <p:blipFill rotWithShape="1">
            <a:blip r:embed="rId3"/>
            <a:srcRect t="800" r="2085"/>
            <a:stretch/>
          </p:blipFill>
          <p:spPr>
            <a:xfrm>
              <a:off x="5978338" y="629587"/>
              <a:ext cx="6132212" cy="6014157"/>
            </a:xfrm>
            <a:prstGeom prst="rect">
              <a:avLst/>
            </a:prstGeom>
          </p:spPr>
        </p:pic>
        <p:sp>
          <p:nvSpPr>
            <p:cNvPr id="14" name="Rectangle 13">
              <a:extLst>
                <a:ext uri="{FF2B5EF4-FFF2-40B4-BE49-F238E27FC236}">
                  <a16:creationId xmlns:a16="http://schemas.microsoft.com/office/drawing/2014/main" id="{B5C51849-FB38-7341-9192-FB037B2B35C8}"/>
                </a:ext>
              </a:extLst>
            </p:cNvPr>
            <p:cNvSpPr/>
            <p:nvPr/>
          </p:nvSpPr>
          <p:spPr>
            <a:xfrm>
              <a:off x="5775161" y="374754"/>
              <a:ext cx="745560" cy="553269"/>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7" name="TextBox 16">
            <a:extLst>
              <a:ext uri="{FF2B5EF4-FFF2-40B4-BE49-F238E27FC236}">
                <a16:creationId xmlns:a16="http://schemas.microsoft.com/office/drawing/2014/main" id="{550B4431-52BC-254A-8BC3-2E692DFC6AB1}"/>
              </a:ext>
            </a:extLst>
          </p:cNvPr>
          <p:cNvSpPr txBox="1"/>
          <p:nvPr/>
        </p:nvSpPr>
        <p:spPr>
          <a:xfrm>
            <a:off x="1000754" y="1323902"/>
            <a:ext cx="4185843" cy="3170099"/>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D80A7A"/>
                </a:solidFill>
                <a:effectLst/>
                <a:uLnTx/>
                <a:uFillTx/>
                <a:latin typeface="Calibri"/>
                <a:ea typeface="+mn-ea"/>
                <a:cs typeface="+mn-cs"/>
              </a:rPr>
              <a:t>FAIR is…</a:t>
            </a:r>
          </a:p>
          <a:p>
            <a:pPr marL="457189" marR="0" lvl="1" indent="0" algn="l"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D80A7A"/>
                </a:solidFill>
                <a:effectLst/>
                <a:uLnTx/>
                <a:uFillTx/>
                <a:latin typeface="Calibri"/>
                <a:ea typeface="+mn-ea"/>
                <a:cs typeface="+mn-cs"/>
              </a:rPr>
              <a:t>Findable</a:t>
            </a:r>
          </a:p>
          <a:p>
            <a:pPr marL="457189" marR="0" lvl="1" indent="0" algn="l"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D80A7A"/>
                </a:solidFill>
                <a:effectLst/>
                <a:uLnTx/>
                <a:uFillTx/>
                <a:latin typeface="Calibri"/>
                <a:ea typeface="+mn-ea"/>
                <a:cs typeface="+mn-cs"/>
              </a:rPr>
              <a:t>Accessible</a:t>
            </a:r>
          </a:p>
          <a:p>
            <a:pPr marL="457189" marR="0" lvl="1" indent="0" algn="l"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D80A7A"/>
                </a:solidFill>
                <a:effectLst/>
                <a:uLnTx/>
                <a:uFillTx/>
                <a:latin typeface="Calibri"/>
                <a:ea typeface="+mn-ea"/>
                <a:cs typeface="+mn-cs"/>
              </a:rPr>
              <a:t>Interoperable</a:t>
            </a:r>
          </a:p>
          <a:p>
            <a:pPr marL="457189" marR="0" lvl="1" indent="0" algn="l"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D80A7A"/>
                </a:solidFill>
                <a:effectLst/>
                <a:uLnTx/>
                <a:uFillTx/>
                <a:latin typeface="Calibri"/>
                <a:ea typeface="+mn-ea"/>
                <a:cs typeface="+mn-cs"/>
              </a:rPr>
              <a:t>Reusable</a:t>
            </a:r>
          </a:p>
        </p:txBody>
      </p:sp>
    </p:spTree>
    <p:extLst>
      <p:ext uri="{BB962C8B-B14F-4D97-AF65-F5344CB8AC3E}">
        <p14:creationId xmlns:p14="http://schemas.microsoft.com/office/powerpoint/2010/main" val="3845737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7B38A-7E38-674A-8319-B26FEE12A7F0}"/>
              </a:ext>
            </a:extLst>
          </p:cNvPr>
          <p:cNvSpPr>
            <a:spLocks noGrp="1"/>
          </p:cNvSpPr>
          <p:nvPr>
            <p:ph type="title"/>
          </p:nvPr>
        </p:nvSpPr>
        <p:spPr>
          <a:xfrm>
            <a:off x="380999" y="152593"/>
            <a:ext cx="10972800" cy="676889"/>
          </a:xfrm>
        </p:spPr>
        <p:txBody>
          <a:bodyPr/>
          <a:lstStyle/>
          <a:p>
            <a:pPr algn="l"/>
            <a:r>
              <a:rPr lang="en-US" b="1" dirty="0"/>
              <a:t>FAIR Data Principles </a:t>
            </a:r>
            <a:r>
              <a:rPr lang="en-US" sz="2800" b="1" dirty="0"/>
              <a:t>(applies to software and all digital objects)</a:t>
            </a:r>
            <a:endParaRPr lang="en-US" b="1" dirty="0"/>
          </a:p>
        </p:txBody>
      </p:sp>
      <p:sp>
        <p:nvSpPr>
          <p:cNvPr id="3" name="Content Placeholder 2">
            <a:extLst>
              <a:ext uri="{FF2B5EF4-FFF2-40B4-BE49-F238E27FC236}">
                <a16:creationId xmlns:a16="http://schemas.microsoft.com/office/drawing/2014/main" id="{D5C8A977-24D1-6849-B75C-903DF5419F22}"/>
              </a:ext>
            </a:extLst>
          </p:cNvPr>
          <p:cNvSpPr>
            <a:spLocks noGrp="1"/>
          </p:cNvSpPr>
          <p:nvPr>
            <p:ph idx="1"/>
          </p:nvPr>
        </p:nvSpPr>
        <p:spPr>
          <a:xfrm>
            <a:off x="838200" y="1214203"/>
            <a:ext cx="10759076" cy="4962760"/>
          </a:xfrm>
        </p:spPr>
        <p:txBody>
          <a:bodyPr>
            <a:normAutofit lnSpcReduction="10000"/>
          </a:bodyPr>
          <a:lstStyle/>
          <a:p>
            <a:r>
              <a:rPr lang="en-US" sz="2800" b="1" dirty="0">
                <a:solidFill>
                  <a:srgbClr val="00256E"/>
                </a:solidFill>
              </a:rPr>
              <a:t>Findable</a:t>
            </a:r>
          </a:p>
          <a:p>
            <a:pPr lvl="1"/>
            <a:r>
              <a:rPr lang="en-US" sz="2400" dirty="0"/>
              <a:t>Assign persistent IDs (PIDs), provide rich metadata, register in a searchable resource, …</a:t>
            </a:r>
          </a:p>
          <a:p>
            <a:r>
              <a:rPr lang="en-US" sz="2800" b="1" dirty="0">
                <a:solidFill>
                  <a:srgbClr val="002060"/>
                </a:solidFill>
              </a:rPr>
              <a:t>Accessible</a:t>
            </a:r>
          </a:p>
          <a:p>
            <a:pPr lvl="1"/>
            <a:r>
              <a:rPr lang="en-US" sz="2400" dirty="0"/>
              <a:t>Retrievable by their ID using a standard protocol, metadata remain accessible even when data are no longer available…</a:t>
            </a:r>
          </a:p>
          <a:p>
            <a:r>
              <a:rPr lang="en-US" sz="2800" b="1" dirty="0">
                <a:solidFill>
                  <a:srgbClr val="002060"/>
                </a:solidFill>
              </a:rPr>
              <a:t>Interoperable</a:t>
            </a:r>
          </a:p>
          <a:p>
            <a:pPr lvl="1"/>
            <a:r>
              <a:rPr lang="en-US" sz="2400" dirty="0"/>
              <a:t>Use formal, broadly applicable languages, use standard vocabularies, qualified references…</a:t>
            </a:r>
          </a:p>
          <a:p>
            <a:r>
              <a:rPr lang="en-US" sz="2800" b="1" dirty="0">
                <a:solidFill>
                  <a:srgbClr val="002060"/>
                </a:solidFill>
              </a:rPr>
              <a:t>Reusable</a:t>
            </a:r>
          </a:p>
          <a:p>
            <a:pPr lvl="1"/>
            <a:r>
              <a:rPr lang="en-US" sz="2400" dirty="0"/>
              <a:t>Rich, accurate metadata, clear licenses, provenance, use of community standards…</a:t>
            </a:r>
          </a:p>
        </p:txBody>
      </p:sp>
      <p:sp>
        <p:nvSpPr>
          <p:cNvPr id="4" name="TextBox 3">
            <a:extLst>
              <a:ext uri="{FF2B5EF4-FFF2-40B4-BE49-F238E27FC236}">
                <a16:creationId xmlns:a16="http://schemas.microsoft.com/office/drawing/2014/main" id="{C75784D0-565B-C541-835B-41949A28A77B}"/>
              </a:ext>
            </a:extLst>
          </p:cNvPr>
          <p:cNvSpPr txBox="1"/>
          <p:nvPr/>
        </p:nvSpPr>
        <p:spPr>
          <a:xfrm>
            <a:off x="594724" y="6176963"/>
            <a:ext cx="11002552"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Article in Nature journal </a:t>
            </a:r>
            <a:r>
              <a:rPr kumimoji="0" lang="en-US" sz="1800" b="0" i="1" u="none" strike="noStrike" kern="1200" cap="none" spc="0" normalizeH="0" baseline="0" noProof="0" dirty="0">
                <a:ln>
                  <a:noFill/>
                </a:ln>
                <a:solidFill>
                  <a:prstClr val="black"/>
                </a:solidFill>
                <a:effectLst/>
                <a:uLnTx/>
                <a:uFillTx/>
                <a:latin typeface="Calibri"/>
                <a:ea typeface="+mn-ea"/>
                <a:cs typeface="+mn-cs"/>
              </a:rPr>
              <a:t>Scientific Data</a:t>
            </a:r>
            <a:r>
              <a:rPr kumimoji="0" lang="en-US" sz="1800" b="0" i="0" u="none" strike="noStrike" kern="1200" cap="none" spc="0" normalizeH="0" baseline="0" noProof="0" dirty="0">
                <a:ln>
                  <a:noFill/>
                </a:ln>
                <a:solidFill>
                  <a:prstClr val="black"/>
                </a:solidFill>
                <a:effectLst/>
                <a:uLnTx/>
                <a:uFillTx/>
                <a:latin typeface="Calibri"/>
                <a:ea typeface="+mn-ea"/>
                <a:cs typeface="+mn-cs"/>
              </a:rPr>
              <a:t>: Wilkinson, M. D. </a:t>
            </a:r>
            <a:r>
              <a:rPr kumimoji="0" lang="en-US" sz="1800" b="0" i="1" u="none" strike="noStrike" kern="1200" cap="none" spc="0" normalizeH="0" baseline="0" noProof="0" dirty="0">
                <a:ln>
                  <a:noFill/>
                </a:ln>
                <a:solidFill>
                  <a:prstClr val="black"/>
                </a:solidFill>
                <a:effectLst/>
                <a:uLnTx/>
                <a:uFillTx/>
                <a:latin typeface="Calibri"/>
                <a:ea typeface="+mn-ea"/>
                <a:cs typeface="+mn-cs"/>
              </a:rPr>
              <a:t>et al.</a:t>
            </a:r>
            <a:r>
              <a:rPr kumimoji="0" lang="en-US" sz="1800" b="0" i="0" u="none" strike="noStrike" kern="1200" cap="none" spc="0" normalizeH="0" baseline="0" noProof="0" dirty="0">
                <a:ln>
                  <a:noFill/>
                </a:ln>
                <a:solidFill>
                  <a:prstClr val="black"/>
                </a:solidFill>
                <a:effectLst/>
                <a:uLnTx/>
                <a:uFillTx/>
                <a:latin typeface="Calibri"/>
                <a:ea typeface="+mn-ea"/>
                <a:cs typeface="+mn-cs"/>
              </a:rPr>
              <a:t> The FAIR Guiding Principles for scientific data management and stewardship. </a:t>
            </a:r>
            <a:r>
              <a:rPr kumimoji="0" lang="en-US" sz="1800" b="0" i="1" u="none" strike="noStrike" kern="1200" cap="none" spc="0" normalizeH="0" baseline="0" noProof="0" dirty="0">
                <a:ln>
                  <a:noFill/>
                </a:ln>
                <a:solidFill>
                  <a:prstClr val="black"/>
                </a:solidFill>
                <a:effectLst/>
                <a:uLnTx/>
                <a:uFillTx/>
                <a:latin typeface="Calibri"/>
                <a:ea typeface="+mn-ea"/>
                <a:cs typeface="+mn-cs"/>
              </a:rPr>
              <a:t>Sci. Data</a:t>
            </a:r>
            <a:r>
              <a:rPr kumimoji="0" lang="en-US" sz="1800" b="0" i="0" u="none" strike="noStrike" kern="1200" cap="none" spc="0" normalizeH="0" baseline="0" noProof="0" dirty="0">
                <a:ln>
                  <a:noFill/>
                </a:ln>
                <a:solidFill>
                  <a:prstClr val="black"/>
                </a:solidFill>
                <a:effectLst/>
                <a:uLnTx/>
                <a:uFillTx/>
                <a:latin typeface="Calibri"/>
                <a:ea typeface="+mn-ea"/>
                <a:cs typeface="+mn-cs"/>
              </a:rPr>
              <a:t> 3:160018 </a:t>
            </a:r>
            <a:r>
              <a:rPr kumimoji="0" lang="en-US" sz="1800" b="0" i="0" u="none" strike="noStrike" kern="1200" cap="none" spc="0" normalizeH="0" baseline="0" noProof="0" dirty="0" err="1">
                <a:ln>
                  <a:noFill/>
                </a:ln>
                <a:solidFill>
                  <a:prstClr val="black"/>
                </a:solidFill>
                <a:effectLst/>
                <a:uLnTx/>
                <a:uFillTx/>
                <a:latin typeface="Calibri"/>
                <a:ea typeface="+mn-ea"/>
                <a:cs typeface="+mn-cs"/>
              </a:rPr>
              <a:t>doi</a:t>
            </a:r>
            <a:r>
              <a:rPr kumimoji="0" lang="en-US" sz="1800" b="0" i="0" u="none" strike="noStrike" kern="1200" cap="none" spc="0" normalizeH="0" baseline="0" noProof="0" dirty="0">
                <a:ln>
                  <a:noFill/>
                </a:ln>
                <a:solidFill>
                  <a:prstClr val="black"/>
                </a:solidFill>
                <a:effectLst/>
                <a:uLnTx/>
                <a:uFillTx/>
                <a:latin typeface="Calibri"/>
                <a:ea typeface="+mn-ea"/>
                <a:cs typeface="+mn-cs"/>
              </a:rPr>
              <a:t>: 10.1038/sdata.2016.18 (2016).</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TextBox 4">
            <a:extLst>
              <a:ext uri="{FF2B5EF4-FFF2-40B4-BE49-F238E27FC236}">
                <a16:creationId xmlns:a16="http://schemas.microsoft.com/office/drawing/2014/main" id="{0D130B99-C257-254A-9F70-F011FEA63675}"/>
              </a:ext>
            </a:extLst>
          </p:cNvPr>
          <p:cNvSpPr txBox="1"/>
          <p:nvPr/>
        </p:nvSpPr>
        <p:spPr>
          <a:xfrm>
            <a:off x="8006167" y="829482"/>
            <a:ext cx="3347633"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dirty="0"/>
              <a:t>Repository</a:t>
            </a:r>
          </a:p>
        </p:txBody>
      </p:sp>
      <p:sp>
        <p:nvSpPr>
          <p:cNvPr id="6" name="TextBox 5">
            <a:extLst>
              <a:ext uri="{FF2B5EF4-FFF2-40B4-BE49-F238E27FC236}">
                <a16:creationId xmlns:a16="http://schemas.microsoft.com/office/drawing/2014/main" id="{8E603E8E-F512-1C4C-9A6A-BA32416937A3}"/>
              </a:ext>
            </a:extLst>
          </p:cNvPr>
          <p:cNvSpPr txBox="1"/>
          <p:nvPr/>
        </p:nvSpPr>
        <p:spPr>
          <a:xfrm>
            <a:off x="8006166" y="2091455"/>
            <a:ext cx="3347633"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dirty="0"/>
              <a:t>Repository</a:t>
            </a:r>
          </a:p>
        </p:txBody>
      </p:sp>
      <p:sp>
        <p:nvSpPr>
          <p:cNvPr id="7" name="TextBox 6">
            <a:extLst>
              <a:ext uri="{FF2B5EF4-FFF2-40B4-BE49-F238E27FC236}">
                <a16:creationId xmlns:a16="http://schemas.microsoft.com/office/drawing/2014/main" id="{AF9574C9-69EA-5C45-808C-E1FC850F929B}"/>
              </a:ext>
            </a:extLst>
          </p:cNvPr>
          <p:cNvSpPr txBox="1"/>
          <p:nvPr/>
        </p:nvSpPr>
        <p:spPr>
          <a:xfrm>
            <a:off x="8006166" y="3310862"/>
            <a:ext cx="3347633"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dirty="0"/>
              <a:t>Community</a:t>
            </a:r>
          </a:p>
        </p:txBody>
      </p:sp>
      <p:sp>
        <p:nvSpPr>
          <p:cNvPr id="8" name="TextBox 7">
            <a:extLst>
              <a:ext uri="{FF2B5EF4-FFF2-40B4-BE49-F238E27FC236}">
                <a16:creationId xmlns:a16="http://schemas.microsoft.com/office/drawing/2014/main" id="{BCBC2C9C-698B-DC49-8B05-2AD2C97ED776}"/>
              </a:ext>
            </a:extLst>
          </p:cNvPr>
          <p:cNvSpPr txBox="1"/>
          <p:nvPr/>
        </p:nvSpPr>
        <p:spPr>
          <a:xfrm>
            <a:off x="5098943" y="4530269"/>
            <a:ext cx="6254856" cy="7694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4400" dirty="0"/>
              <a:t>Community / Repository</a:t>
            </a:r>
          </a:p>
        </p:txBody>
      </p:sp>
      <p:sp>
        <p:nvSpPr>
          <p:cNvPr id="9" name="5-Point Star 8">
            <a:extLst>
              <a:ext uri="{FF2B5EF4-FFF2-40B4-BE49-F238E27FC236}">
                <a16:creationId xmlns:a16="http://schemas.microsoft.com/office/drawing/2014/main" id="{7231E1F7-0D54-4E41-8382-B082A5DDF3BD}"/>
              </a:ext>
            </a:extLst>
          </p:cNvPr>
          <p:cNvSpPr/>
          <p:nvPr/>
        </p:nvSpPr>
        <p:spPr>
          <a:xfrm>
            <a:off x="11231106" y="3157080"/>
            <a:ext cx="960894" cy="899718"/>
          </a:xfrm>
          <a:prstGeom prst="star5">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5-Point Star 9">
            <a:extLst>
              <a:ext uri="{FF2B5EF4-FFF2-40B4-BE49-F238E27FC236}">
                <a16:creationId xmlns:a16="http://schemas.microsoft.com/office/drawing/2014/main" id="{D416023F-A4FF-E741-B522-33A0279DD328}"/>
              </a:ext>
            </a:extLst>
          </p:cNvPr>
          <p:cNvSpPr/>
          <p:nvPr/>
        </p:nvSpPr>
        <p:spPr>
          <a:xfrm>
            <a:off x="11231106" y="4342978"/>
            <a:ext cx="960894" cy="899718"/>
          </a:xfrm>
          <a:prstGeom prst="star5">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9148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screenshot of a cell phone&#13;&#10;&#13;&#10;Description automatically generated">
            <a:extLst>
              <a:ext uri="{FF2B5EF4-FFF2-40B4-BE49-F238E27FC236}">
                <a16:creationId xmlns:a16="http://schemas.microsoft.com/office/drawing/2014/main" id="{4D5B6C2B-563B-A447-B94B-6E292432D2F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0" y="689108"/>
            <a:ext cx="11847730" cy="6168892"/>
          </a:xfrm>
        </p:spPr>
      </p:pic>
      <p:sp>
        <p:nvSpPr>
          <p:cNvPr id="4" name="Slide Number Placeholder 3">
            <a:extLst>
              <a:ext uri="{FF2B5EF4-FFF2-40B4-BE49-F238E27FC236}">
                <a16:creationId xmlns:a16="http://schemas.microsoft.com/office/drawing/2014/main" id="{D8448195-9775-4C43-964E-603B35FEA26B}"/>
              </a:ext>
            </a:extLst>
          </p:cNvPr>
          <p:cNvSpPr>
            <a:spLocks noGrp="1"/>
          </p:cNvSpPr>
          <p:nvPr>
            <p:ph type="sldNum" sz="quarter" idx="4294967295"/>
          </p:nvPr>
        </p:nvSpPr>
        <p:spPr>
          <a:xfrm>
            <a:off x="9347200" y="6492875"/>
            <a:ext cx="2844800" cy="365125"/>
          </a:xfrm>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F44F923B-FC71-9144-8FBA-BE66D401AE12}" type="slidenum">
              <a:rPr kumimoji="0" lang="en-US"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6</a:t>
            </a:fld>
            <a:endParaRPr kumimoji="0" lang="en-US" sz="9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TextBox 7">
            <a:extLst>
              <a:ext uri="{FF2B5EF4-FFF2-40B4-BE49-F238E27FC236}">
                <a16:creationId xmlns:a16="http://schemas.microsoft.com/office/drawing/2014/main" id="{1A317CDC-8DC0-BB47-92C2-F82BE19A8D7D}"/>
              </a:ext>
            </a:extLst>
          </p:cNvPr>
          <p:cNvSpPr txBox="1"/>
          <p:nvPr/>
        </p:nvSpPr>
        <p:spPr>
          <a:xfrm>
            <a:off x="8462704" y="2952436"/>
            <a:ext cx="3447738" cy="646331"/>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Funded by the Laura and John Arnold Foundation</a:t>
            </a:r>
          </a:p>
        </p:txBody>
      </p:sp>
      <p:sp>
        <p:nvSpPr>
          <p:cNvPr id="7" name="TextBox 6">
            <a:extLst>
              <a:ext uri="{FF2B5EF4-FFF2-40B4-BE49-F238E27FC236}">
                <a16:creationId xmlns:a16="http://schemas.microsoft.com/office/drawing/2014/main" id="{71517AF7-968C-2344-8887-0A708FC3F57F}"/>
              </a:ext>
            </a:extLst>
          </p:cNvPr>
          <p:cNvSpPr txBox="1"/>
          <p:nvPr/>
        </p:nvSpPr>
        <p:spPr>
          <a:xfrm>
            <a:off x="2205523" y="178139"/>
            <a:ext cx="7755842" cy="461665"/>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12AFF0"/>
                </a:solidFill>
                <a:effectLst/>
                <a:uLnTx/>
                <a:uFillTx/>
                <a:latin typeface="Calibri"/>
                <a:ea typeface="+mn-ea"/>
                <a:cs typeface="+mn-cs"/>
              </a:rPr>
              <a:t>https://</a:t>
            </a:r>
            <a:r>
              <a:rPr kumimoji="0" lang="en-US" sz="2400" b="0" i="0" u="none" strike="noStrike" kern="1200" cap="none" spc="0" normalizeH="0" baseline="0" noProof="0" dirty="0" err="1">
                <a:ln>
                  <a:noFill/>
                </a:ln>
                <a:solidFill>
                  <a:srgbClr val="12AFF0"/>
                </a:solidFill>
                <a:effectLst/>
                <a:uLnTx/>
                <a:uFillTx/>
                <a:latin typeface="Calibri"/>
                <a:ea typeface="+mn-ea"/>
                <a:cs typeface="+mn-cs"/>
              </a:rPr>
              <a:t>copdess.org</a:t>
            </a:r>
            <a:r>
              <a:rPr kumimoji="0" lang="en-US" sz="2400" b="0" i="0" u="none" strike="noStrike" kern="1200" cap="none" spc="0" normalizeH="0" baseline="0" noProof="0" dirty="0">
                <a:ln>
                  <a:noFill/>
                </a:ln>
                <a:solidFill>
                  <a:srgbClr val="12AFF0"/>
                </a:solidFill>
                <a:effectLst/>
                <a:uLnTx/>
                <a:uFillTx/>
                <a:latin typeface="Calibri"/>
                <a:ea typeface="+mn-ea"/>
                <a:cs typeface="+mn-cs"/>
              </a:rPr>
              <a:t>/enabling-fair-data-project/</a:t>
            </a:r>
          </a:p>
        </p:txBody>
      </p:sp>
    </p:spTree>
    <p:extLst>
      <p:ext uri="{BB962C8B-B14F-4D97-AF65-F5344CB8AC3E}">
        <p14:creationId xmlns:p14="http://schemas.microsoft.com/office/powerpoint/2010/main" val="4107680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946" y="274639"/>
            <a:ext cx="10972800" cy="732374"/>
          </a:xfrm>
        </p:spPr>
        <p:txBody>
          <a:bodyPr/>
          <a:lstStyle/>
          <a:p>
            <a:pPr algn="l"/>
            <a:r>
              <a:rPr lang="en-US" b="1" dirty="0"/>
              <a:t>Enabling FAIR Data Project - Objectives</a:t>
            </a:r>
          </a:p>
        </p:txBody>
      </p:sp>
      <p:sp>
        <p:nvSpPr>
          <p:cNvPr id="3" name="Content Placeholder 2"/>
          <p:cNvSpPr>
            <a:spLocks noGrp="1"/>
          </p:cNvSpPr>
          <p:nvPr>
            <p:ph idx="1"/>
          </p:nvPr>
        </p:nvSpPr>
        <p:spPr>
          <a:xfrm>
            <a:off x="188946" y="1469036"/>
            <a:ext cx="11788996" cy="4561816"/>
          </a:xfrm>
        </p:spPr>
        <p:txBody>
          <a:bodyPr>
            <a:normAutofit/>
          </a:bodyPr>
          <a:lstStyle/>
          <a:p>
            <a:pPr fontAlgn="base"/>
            <a:r>
              <a:rPr lang="en-US" b="1" dirty="0"/>
              <a:t>FAIR-aligned data repositories </a:t>
            </a:r>
            <a:r>
              <a:rPr lang="en-US" dirty="0"/>
              <a:t>add value to research data, provide metadata and landing pages for discoverability, and support researchers with documentation guidance, citation support, and curation.</a:t>
            </a:r>
          </a:p>
          <a:p>
            <a:pPr fontAlgn="base"/>
            <a:endParaRPr lang="en-US" dirty="0"/>
          </a:p>
          <a:p>
            <a:pPr fontAlgn="base"/>
            <a:r>
              <a:rPr lang="en-US" b="1" dirty="0"/>
              <a:t>FAIR-aligned Earth, space, and environmental science publishers </a:t>
            </a:r>
            <a:r>
              <a:rPr lang="en-US" dirty="0"/>
              <a:t>align their policies to establish a similar experience for researchers. Data, software, technology will be available through citations that resolve to repository landing pages. Availability statements are provided. </a:t>
            </a:r>
          </a:p>
          <a:p>
            <a:pPr marL="0" indent="0" fontAlgn="base">
              <a:buNone/>
            </a:pPr>
            <a:endParaRPr lang="en-US" sz="3200" dirty="0"/>
          </a:p>
          <a:p>
            <a:pPr marL="0" indent="0" algn="ctr" fontAlgn="base">
              <a:buNone/>
            </a:pPr>
            <a:r>
              <a:rPr lang="en-US" sz="3600" b="1" dirty="0"/>
              <a:t>Data are not placed in the supplemental information.</a:t>
            </a:r>
            <a:endParaRPr lang="en-US" sz="3200" b="1" dirty="0"/>
          </a:p>
        </p:txBody>
      </p:sp>
      <p:sp>
        <p:nvSpPr>
          <p:cNvPr id="4" name="Slide Number Placeholder 3"/>
          <p:cNvSpPr>
            <a:spLocks noGrp="1"/>
          </p:cNvSpPr>
          <p:nvPr>
            <p:ph type="sldNum" sz="quarter" idx="4294967295"/>
          </p:nvPr>
        </p:nvSpPr>
        <p:spPr>
          <a:xfrm>
            <a:off x="9347200" y="6492875"/>
            <a:ext cx="2844800" cy="365125"/>
          </a:xfrm>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F44F923B-FC71-9144-8FBA-BE66D401AE12}" type="slidenum">
              <a:rPr kumimoji="0" lang="en-US"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7</a:t>
            </a:fld>
            <a:endParaRPr kumimoji="0" lang="en-US" sz="9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69091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2B90DB-C83A-324B-B853-8849DCB8DC83}"/>
              </a:ext>
            </a:extLst>
          </p:cNvPr>
          <p:cNvSpPr>
            <a:spLocks noGrp="1"/>
          </p:cNvSpPr>
          <p:nvPr>
            <p:ph type="body" sz="quarter" idx="10"/>
          </p:nvPr>
        </p:nvSpPr>
        <p:spPr>
          <a:xfrm>
            <a:off x="1972018" y="1161254"/>
            <a:ext cx="9838063" cy="4979034"/>
          </a:xfrm>
        </p:spPr>
        <p:txBody>
          <a:bodyPr>
            <a:normAutofit fontScale="85000" lnSpcReduction="20000"/>
          </a:bodyPr>
          <a:lstStyle/>
          <a:p>
            <a:pPr marL="342900" indent="-342900" fontAlgn="base">
              <a:buFont typeface="Arial" panose="020B0604020202020204" pitchFamily="34" charset="0"/>
              <a:buChar char="•"/>
            </a:pPr>
            <a:r>
              <a:rPr lang="en-US" dirty="0"/>
              <a:t>American Geophysical Union</a:t>
            </a:r>
          </a:p>
          <a:p>
            <a:pPr marL="342900" indent="-342900" fontAlgn="base">
              <a:buFont typeface="Arial" panose="020B0604020202020204" pitchFamily="34" charset="0"/>
              <a:buChar char="•"/>
            </a:pPr>
            <a:r>
              <a:rPr lang="en-US" dirty="0"/>
              <a:t>Copernicus Publications</a:t>
            </a:r>
          </a:p>
          <a:p>
            <a:pPr marL="342900" indent="-342900" fontAlgn="base">
              <a:buFont typeface="Arial" panose="020B0604020202020204" pitchFamily="34" charset="0"/>
              <a:buChar char="•"/>
            </a:pPr>
            <a:r>
              <a:rPr lang="en-US" dirty="0"/>
              <a:t>Ubiquity Press</a:t>
            </a:r>
          </a:p>
          <a:p>
            <a:pPr marL="342900" indent="-342900" fontAlgn="base">
              <a:buFont typeface="Arial" panose="020B0604020202020204" pitchFamily="34" charset="0"/>
              <a:buChar char="•"/>
            </a:pPr>
            <a:r>
              <a:rPr lang="en-US" dirty="0"/>
              <a:t>California Digital Library – CDL</a:t>
            </a:r>
          </a:p>
          <a:p>
            <a:pPr marL="342900" indent="-342900" fontAlgn="base">
              <a:buFont typeface="Arial" panose="020B0604020202020204" pitchFamily="34" charset="0"/>
              <a:buChar char="•"/>
            </a:pPr>
            <a:r>
              <a:rPr lang="en-US" dirty="0"/>
              <a:t>Wiley</a:t>
            </a:r>
          </a:p>
          <a:p>
            <a:pPr marL="342900" indent="-342900" fontAlgn="base">
              <a:buFont typeface="Arial" panose="020B0604020202020204" pitchFamily="34" charset="0"/>
              <a:buChar char="•"/>
            </a:pPr>
            <a:r>
              <a:rPr lang="en-US" dirty="0"/>
              <a:t>PANGAEA, Alfred Wegener Institute, Helmholtz Center for Polar and Marine Research (AWI), Center for Marine Environmental Sciences, University of Bremen (MARUM)</a:t>
            </a:r>
          </a:p>
          <a:p>
            <a:pPr marL="342900" indent="-342900" fontAlgn="base">
              <a:buFont typeface="Arial" panose="020B0604020202020204" pitchFamily="34" charset="0"/>
              <a:buChar char="•"/>
            </a:pPr>
            <a:r>
              <a:rPr lang="en-US" dirty="0"/>
              <a:t>WDC Climate, </a:t>
            </a:r>
            <a:r>
              <a:rPr lang="en-US" dirty="0" err="1"/>
              <a:t>Deutsches</a:t>
            </a:r>
            <a:r>
              <a:rPr lang="en-US" dirty="0"/>
              <a:t> </a:t>
            </a:r>
            <a:r>
              <a:rPr lang="en-US" dirty="0" err="1"/>
              <a:t>Klimarechenzentrum</a:t>
            </a:r>
            <a:r>
              <a:rPr lang="en-US" dirty="0"/>
              <a:t> (DKRZ)</a:t>
            </a:r>
          </a:p>
          <a:p>
            <a:pPr marL="342900" indent="-342900" fontAlgn="base">
              <a:buFont typeface="Arial" panose="020B0604020202020204" pitchFamily="34" charset="0"/>
              <a:buChar char="•"/>
            </a:pPr>
            <a:r>
              <a:rPr lang="en-US" i="1" dirty="0"/>
              <a:t>Science</a:t>
            </a:r>
            <a:r>
              <a:rPr lang="en-US" dirty="0"/>
              <a:t> </a:t>
            </a:r>
          </a:p>
          <a:p>
            <a:pPr marL="342900" indent="-342900" fontAlgn="base">
              <a:buFont typeface="Arial" panose="020B0604020202020204" pitchFamily="34" charset="0"/>
              <a:buChar char="•"/>
            </a:pPr>
            <a:r>
              <a:rPr lang="en-US" i="1" dirty="0"/>
              <a:t>Science Advances</a:t>
            </a:r>
            <a:endParaRPr lang="en-US" dirty="0"/>
          </a:p>
          <a:p>
            <a:pPr marL="342900" indent="-342900" fontAlgn="base">
              <a:buFont typeface="Arial" panose="020B0604020202020204" pitchFamily="34" charset="0"/>
              <a:buChar char="•"/>
            </a:pPr>
            <a:r>
              <a:rPr lang="en-US" dirty="0"/>
              <a:t>PLOS</a:t>
            </a:r>
          </a:p>
          <a:p>
            <a:pPr marL="342900" indent="-342900" fontAlgn="base">
              <a:buFont typeface="Arial" panose="020B0604020202020204" pitchFamily="34" charset="0"/>
              <a:buChar char="•"/>
            </a:pPr>
            <a:r>
              <a:rPr lang="en-US" dirty="0"/>
              <a:t>Elsevier</a:t>
            </a:r>
          </a:p>
          <a:p>
            <a:pPr marL="342900" indent="-342900" fontAlgn="base">
              <a:buFont typeface="Arial" panose="020B0604020202020204" pitchFamily="34" charset="0"/>
              <a:buChar char="•"/>
            </a:pPr>
            <a:r>
              <a:rPr lang="en-US" dirty="0"/>
              <a:t>F1000</a:t>
            </a:r>
          </a:p>
          <a:p>
            <a:pPr marL="342900" indent="-342900" fontAlgn="base">
              <a:buFont typeface="Arial" panose="020B0604020202020204" pitchFamily="34" charset="0"/>
              <a:buChar char="•"/>
            </a:pPr>
            <a:r>
              <a:rPr lang="en-US" i="1" dirty="0"/>
              <a:t>Nature</a:t>
            </a:r>
          </a:p>
          <a:p>
            <a:pPr marL="342900" indent="-342900" fontAlgn="base">
              <a:buFont typeface="Arial" panose="020B0604020202020204" pitchFamily="34" charset="0"/>
              <a:buChar char="•"/>
            </a:pPr>
            <a:r>
              <a:rPr lang="en-US" i="1" dirty="0"/>
              <a:t>Scientific Data</a:t>
            </a:r>
          </a:p>
          <a:p>
            <a:pPr marL="342900" indent="-342900" fontAlgn="base">
              <a:buFont typeface="Arial" panose="020B0604020202020204" pitchFamily="34" charset="0"/>
              <a:buChar char="•"/>
            </a:pPr>
            <a:r>
              <a:rPr lang="en-US" dirty="0"/>
              <a:t>Taylor &amp; Francis Group</a:t>
            </a:r>
          </a:p>
          <a:p>
            <a:pPr marL="342900" indent="-342900" fontAlgn="base">
              <a:buFont typeface="Arial" panose="020B0604020202020204" pitchFamily="34" charset="0"/>
              <a:buChar char="•"/>
            </a:pPr>
            <a:r>
              <a:rPr lang="en-US" dirty="0" err="1"/>
              <a:t>Hindawi</a:t>
            </a:r>
            <a:r>
              <a:rPr lang="en-US" dirty="0"/>
              <a:t> Ltd.</a:t>
            </a:r>
          </a:p>
          <a:p>
            <a:pPr marL="342900" indent="-342900" fontAlgn="base">
              <a:buFont typeface="Arial" panose="020B0604020202020204" pitchFamily="34" charset="0"/>
              <a:buChar char="•"/>
            </a:pPr>
            <a:r>
              <a:rPr lang="en-US" i="1" dirty="0"/>
              <a:t>Nature Geoscience</a:t>
            </a:r>
          </a:p>
          <a:p>
            <a:endParaRPr lang="en-US" dirty="0"/>
          </a:p>
        </p:txBody>
      </p:sp>
      <p:sp>
        <p:nvSpPr>
          <p:cNvPr id="6" name="Text Placeholder 5">
            <a:extLst>
              <a:ext uri="{FF2B5EF4-FFF2-40B4-BE49-F238E27FC236}">
                <a16:creationId xmlns:a16="http://schemas.microsoft.com/office/drawing/2014/main" id="{29A25FD4-3083-DC46-BBD8-D38FB18C3C40}"/>
              </a:ext>
            </a:extLst>
          </p:cNvPr>
          <p:cNvSpPr>
            <a:spLocks noGrp="1"/>
          </p:cNvSpPr>
          <p:nvPr>
            <p:ph type="body" sz="quarter" idx="11"/>
          </p:nvPr>
        </p:nvSpPr>
        <p:spPr>
          <a:xfrm>
            <a:off x="1972017" y="358775"/>
            <a:ext cx="9838063" cy="819697"/>
          </a:xfrm>
        </p:spPr>
        <p:txBody>
          <a:bodyPr>
            <a:normAutofit/>
          </a:bodyPr>
          <a:lstStyle/>
          <a:p>
            <a:r>
              <a:rPr lang="en-US" dirty="0"/>
              <a:t>Current Publisher Signatories…   		  </a:t>
            </a:r>
            <a:r>
              <a:rPr lang="en-US" sz="2400" dirty="0"/>
              <a:t>(as of 21 April 2020)</a:t>
            </a:r>
            <a:endParaRPr lang="en-US" dirty="0"/>
          </a:p>
        </p:txBody>
      </p:sp>
      <p:sp>
        <p:nvSpPr>
          <p:cNvPr id="4" name="Slide Number Placeholder 3">
            <a:extLst>
              <a:ext uri="{FF2B5EF4-FFF2-40B4-BE49-F238E27FC236}">
                <a16:creationId xmlns:a16="http://schemas.microsoft.com/office/drawing/2014/main" id="{5A1B6FB5-8096-BA4E-91E4-C75EA117FC0B}"/>
              </a:ext>
            </a:extLst>
          </p:cNvPr>
          <p:cNvSpPr>
            <a:spLocks noGrp="1"/>
          </p:cNvSpPr>
          <p:nvPr>
            <p:ph type="sldNum" sz="quarter" idx="4294967295"/>
          </p:nvPr>
        </p:nvSpPr>
        <p:spPr>
          <a:xfrm>
            <a:off x="9347200" y="6492875"/>
            <a:ext cx="284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4F923B-FC71-9144-8FBA-BE66D401AE12}" type="slidenum">
              <a:rPr kumimoji="0" lang="en-US" sz="900" b="0" i="0" u="none" strike="noStrike" kern="1200" cap="none" spc="0" normalizeH="0" baseline="0" noProof="0" smtClean="0">
                <a:ln>
                  <a:noFill/>
                </a:ln>
                <a:solidFill>
                  <a:srgbClr val="003744">
                    <a:tint val="75000"/>
                  </a:srgb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900" b="0" i="0" u="none" strike="noStrike" kern="1200" cap="none" spc="0" normalizeH="0" baseline="0" noProof="0" dirty="0">
              <a:ln>
                <a:noFill/>
              </a:ln>
              <a:solidFill>
                <a:srgbClr val="003744">
                  <a:tint val="75000"/>
                </a:srgbClr>
              </a:solidFill>
              <a:effectLst/>
              <a:uLnTx/>
              <a:uFillTx/>
              <a:latin typeface="Calibri"/>
              <a:ea typeface="+mn-ea"/>
              <a:cs typeface="+mn-cs"/>
            </a:endParaRPr>
          </a:p>
        </p:txBody>
      </p:sp>
      <p:sp>
        <p:nvSpPr>
          <p:cNvPr id="7" name="TextBox 6">
            <a:extLst>
              <a:ext uri="{FF2B5EF4-FFF2-40B4-BE49-F238E27FC236}">
                <a16:creationId xmlns:a16="http://schemas.microsoft.com/office/drawing/2014/main" id="{D3C47CAD-1AA1-E54F-97F1-36004539D3D3}"/>
              </a:ext>
            </a:extLst>
          </p:cNvPr>
          <p:cNvSpPr txBox="1"/>
          <p:nvPr/>
        </p:nvSpPr>
        <p:spPr>
          <a:xfrm>
            <a:off x="2694214" y="6123214"/>
            <a:ext cx="832757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3744"/>
                </a:solidFill>
                <a:effectLst/>
                <a:uLnTx/>
                <a:uFillTx/>
                <a:latin typeface="Calibri"/>
                <a:ea typeface="+mn-ea"/>
                <a:cs typeface="+mn-cs"/>
                <a:hlinkClick r:id="rId2"/>
              </a:rPr>
              <a:t>https://copdess.org/enabling-fair-data-project/commitment-statement-in-the-earth-space-and-environmental-sciences/signatories/</a:t>
            </a:r>
            <a:r>
              <a:rPr kumimoji="0" lang="en-US" sz="1800" b="0" i="0" u="none" strike="noStrike" kern="1200" cap="none" spc="0" normalizeH="0" baseline="0" noProof="0" dirty="0">
                <a:ln>
                  <a:noFill/>
                </a:ln>
                <a:solidFill>
                  <a:srgbClr val="003744"/>
                </a:solidFill>
                <a:effectLst/>
                <a:uLnTx/>
                <a:uFillTx/>
                <a:latin typeface="Calibri"/>
                <a:ea typeface="+mn-ea"/>
                <a:cs typeface="+mn-cs"/>
              </a:rPr>
              <a:t> </a:t>
            </a:r>
          </a:p>
        </p:txBody>
      </p:sp>
      <p:sp>
        <p:nvSpPr>
          <p:cNvPr id="8" name="TextBox 7">
            <a:extLst>
              <a:ext uri="{FF2B5EF4-FFF2-40B4-BE49-F238E27FC236}">
                <a16:creationId xmlns:a16="http://schemas.microsoft.com/office/drawing/2014/main" id="{76F25B9A-6901-1E46-9858-2BA41500A01A}"/>
              </a:ext>
            </a:extLst>
          </p:cNvPr>
          <p:cNvSpPr txBox="1"/>
          <p:nvPr/>
        </p:nvSpPr>
        <p:spPr>
          <a:xfrm>
            <a:off x="6383867" y="1649187"/>
            <a:ext cx="498081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83BA"/>
                </a:solidFill>
                <a:effectLst/>
                <a:uLnTx/>
                <a:uFillTx/>
                <a:latin typeface="Arial" charset="0"/>
                <a:ea typeface="+mn-ea"/>
                <a:cs typeface="Arial" charset="0"/>
              </a:rPr>
              <a:t>Over </a:t>
            </a:r>
            <a:r>
              <a:rPr lang="en-US" sz="2800" dirty="0">
                <a:solidFill>
                  <a:srgbClr val="0083BA"/>
                </a:solidFill>
                <a:latin typeface="Arial" charset="0"/>
                <a:cs typeface="Arial" charset="0"/>
              </a:rPr>
              <a:t>22</a:t>
            </a:r>
            <a:r>
              <a:rPr kumimoji="0" lang="en-US" sz="2800" b="0" i="0" u="none" strike="noStrike" kern="1200" cap="none" spc="0" normalizeH="0" baseline="0" noProof="0" dirty="0">
                <a:ln>
                  <a:noFill/>
                </a:ln>
                <a:solidFill>
                  <a:srgbClr val="0083BA"/>
                </a:solidFill>
                <a:effectLst/>
                <a:uLnTx/>
                <a:uFillTx/>
                <a:latin typeface="Arial" charset="0"/>
                <a:ea typeface="+mn-ea"/>
                <a:cs typeface="Arial" charset="0"/>
              </a:rPr>
              <a:t>5 signatories to date!</a:t>
            </a:r>
          </a:p>
        </p:txBody>
      </p:sp>
    </p:spTree>
    <p:extLst>
      <p:ext uri="{BB962C8B-B14F-4D97-AF65-F5344CB8AC3E}">
        <p14:creationId xmlns:p14="http://schemas.microsoft.com/office/powerpoint/2010/main" val="2378564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80CDF0D-600B-7641-BBC5-7612703D175C}"/>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B0FE2EB5-ADB7-6A48-A9E6-0AB9FB27851E}"/>
              </a:ext>
            </a:extLst>
          </p:cNvPr>
          <p:cNvSpPr>
            <a:spLocks noGrp="1"/>
          </p:cNvSpPr>
          <p:nvPr>
            <p:ph type="body" sz="quarter" idx="11"/>
          </p:nvPr>
        </p:nvSpPr>
        <p:spPr/>
        <p:txBody>
          <a:bodyPr/>
          <a:lstStyle/>
          <a:p>
            <a:endParaRPr lang="en-US"/>
          </a:p>
        </p:txBody>
      </p:sp>
      <p:pic>
        <p:nvPicPr>
          <p:cNvPr id="5" name="Picture 4" descr="A screenshot of a cell phone&#10;&#10;Description automatically generated">
            <a:extLst>
              <a:ext uri="{FF2B5EF4-FFF2-40B4-BE49-F238E27FC236}">
                <a16:creationId xmlns:a16="http://schemas.microsoft.com/office/drawing/2014/main" id="{5EB962B5-AC0F-8E41-A39C-9699C16B85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168" y="381000"/>
            <a:ext cx="12366168" cy="6183084"/>
          </a:xfrm>
          <a:prstGeom prst="rect">
            <a:avLst/>
          </a:prstGeom>
        </p:spPr>
      </p:pic>
      <p:sp>
        <p:nvSpPr>
          <p:cNvPr id="6" name="Left Arrow 5">
            <a:extLst>
              <a:ext uri="{FF2B5EF4-FFF2-40B4-BE49-F238E27FC236}">
                <a16:creationId xmlns:a16="http://schemas.microsoft.com/office/drawing/2014/main" id="{C8189024-634C-6E4C-8C99-07EC1876FEA7}"/>
              </a:ext>
            </a:extLst>
          </p:cNvPr>
          <p:cNvSpPr/>
          <p:nvPr/>
        </p:nvSpPr>
        <p:spPr>
          <a:xfrm>
            <a:off x="11306453" y="3831771"/>
            <a:ext cx="885547" cy="522516"/>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a:ea typeface="+mn-ea"/>
                <a:cs typeface="+mn-cs"/>
              </a:rPr>
              <a:t>Misuse</a:t>
            </a: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8" name="Left Arrow 7">
            <a:extLst>
              <a:ext uri="{FF2B5EF4-FFF2-40B4-BE49-F238E27FC236}">
                <a16:creationId xmlns:a16="http://schemas.microsoft.com/office/drawing/2014/main" id="{E5EF20D9-279A-8143-9801-BE8EC5644C33}"/>
              </a:ext>
            </a:extLst>
          </p:cNvPr>
          <p:cNvSpPr/>
          <p:nvPr/>
        </p:nvSpPr>
        <p:spPr>
          <a:xfrm>
            <a:off x="11074400" y="2007098"/>
            <a:ext cx="1117599" cy="522516"/>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a:ea typeface="+mn-ea"/>
                <a:cs typeface="+mn-cs"/>
              </a:rPr>
              <a:t>Licensing</a:t>
            </a: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9" name="Left Arrow 8">
            <a:extLst>
              <a:ext uri="{FF2B5EF4-FFF2-40B4-BE49-F238E27FC236}">
                <a16:creationId xmlns:a16="http://schemas.microsoft.com/office/drawing/2014/main" id="{132C5B52-C9D9-1243-99E3-C64529DC9EFC}"/>
              </a:ext>
            </a:extLst>
          </p:cNvPr>
          <p:cNvSpPr/>
          <p:nvPr/>
        </p:nvSpPr>
        <p:spPr>
          <a:xfrm>
            <a:off x="11074401" y="4093029"/>
            <a:ext cx="1117599" cy="522516"/>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a:ea typeface="+mn-ea"/>
                <a:cs typeface="+mn-cs"/>
              </a:rPr>
              <a:t>Credit</a:t>
            </a: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0" name="Left Arrow 9">
            <a:extLst>
              <a:ext uri="{FF2B5EF4-FFF2-40B4-BE49-F238E27FC236}">
                <a16:creationId xmlns:a16="http://schemas.microsoft.com/office/drawing/2014/main" id="{EBD502E8-9A9C-6540-A867-FD559BCF0512}"/>
              </a:ext>
            </a:extLst>
          </p:cNvPr>
          <p:cNvSpPr/>
          <p:nvPr/>
        </p:nvSpPr>
        <p:spPr>
          <a:xfrm>
            <a:off x="11064869" y="1739785"/>
            <a:ext cx="1117599" cy="522516"/>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a:ea typeface="+mn-ea"/>
                <a:cs typeface="+mn-cs"/>
              </a:rPr>
              <a:t>Costs</a:t>
            </a: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1" name="Left Arrow 10">
            <a:extLst>
              <a:ext uri="{FF2B5EF4-FFF2-40B4-BE49-F238E27FC236}">
                <a16:creationId xmlns:a16="http://schemas.microsoft.com/office/drawing/2014/main" id="{25095CC9-547E-6F48-86D5-629DCBB5248C}"/>
              </a:ext>
            </a:extLst>
          </p:cNvPr>
          <p:cNvSpPr/>
          <p:nvPr/>
        </p:nvSpPr>
        <p:spPr>
          <a:xfrm>
            <a:off x="11064868" y="2950026"/>
            <a:ext cx="1117599" cy="522516"/>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a:ea typeface="+mn-ea"/>
                <a:cs typeface="+mn-cs"/>
              </a:rPr>
              <a:t>Rights</a:t>
            </a: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293842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theme/theme1.xml><?xml version="1.0" encoding="utf-8"?>
<a:theme xmlns:a="http://schemas.openxmlformats.org/drawingml/2006/main" name="Centennial">
  <a:themeElements>
    <a:clrScheme name="Centennial 1">
      <a:dk1>
        <a:srgbClr val="003744"/>
      </a:dk1>
      <a:lt1>
        <a:srgbClr val="FFFFFF"/>
      </a:lt1>
      <a:dk2>
        <a:srgbClr val="003744"/>
      </a:dk2>
      <a:lt2>
        <a:srgbClr val="FFFFFF"/>
      </a:lt2>
      <a:accent1>
        <a:srgbClr val="0082B9"/>
      </a:accent1>
      <a:accent2>
        <a:srgbClr val="003744"/>
      </a:accent2>
      <a:accent3>
        <a:srgbClr val="C44124"/>
      </a:accent3>
      <a:accent4>
        <a:srgbClr val="83528E"/>
      </a:accent4>
      <a:accent5>
        <a:srgbClr val="CC922A"/>
      </a:accent5>
      <a:accent6>
        <a:srgbClr val="71A03E"/>
      </a:accent6>
      <a:hlink>
        <a:srgbClr val="0082B9"/>
      </a:hlink>
      <a:folHlink>
        <a:srgbClr val="8352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entennial" id="{8392232C-5CB8-6D4E-96A0-682CB5567F93}" vid="{238FA1AA-8424-D44F-8545-F8409D82CA90}"/>
    </a:ext>
  </a:extLst>
</a:theme>
</file>

<file path=ppt/theme/theme2.xml><?xml version="1.0" encoding="utf-8"?>
<a:theme xmlns:a="http://schemas.openxmlformats.org/drawingml/2006/main" name="AGU_Powerpoint_Template_Widescreen">
  <a:themeElements>
    <a:clrScheme name="Centennial 1">
      <a:dk1>
        <a:srgbClr val="003744"/>
      </a:dk1>
      <a:lt1>
        <a:srgbClr val="FFFFFF"/>
      </a:lt1>
      <a:dk2>
        <a:srgbClr val="003744"/>
      </a:dk2>
      <a:lt2>
        <a:srgbClr val="FFFFFF"/>
      </a:lt2>
      <a:accent1>
        <a:srgbClr val="0082B9"/>
      </a:accent1>
      <a:accent2>
        <a:srgbClr val="003744"/>
      </a:accent2>
      <a:accent3>
        <a:srgbClr val="C44124"/>
      </a:accent3>
      <a:accent4>
        <a:srgbClr val="83528E"/>
      </a:accent4>
      <a:accent5>
        <a:srgbClr val="CC922A"/>
      </a:accent5>
      <a:accent6>
        <a:srgbClr val="71A03E"/>
      </a:accent6>
      <a:hlink>
        <a:srgbClr val="0082B9"/>
      </a:hlink>
      <a:folHlink>
        <a:srgbClr val="8352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GU_Powerpoint_Template_Widescreen" id="{D1D7545E-39E3-8645-BFA8-700AFC80E2AB}" vid="{C44583F6-0DFD-3A4F-8794-D892CF78E3E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1412E5710FBA47B11AF87F519BD5BA" ma:contentTypeVersion="4" ma:contentTypeDescription="Create a new document." ma:contentTypeScope="" ma:versionID="edbdb16f3ff8b9e836658a53b1a416bf">
  <xsd:schema xmlns:xsd="http://www.w3.org/2001/XMLSchema" xmlns:xs="http://www.w3.org/2001/XMLSchema" xmlns:p="http://schemas.microsoft.com/office/2006/metadata/properties" xmlns:ns2="00d9aef5-2194-4736-a82a-65d0b60ffa14" targetNamespace="http://schemas.microsoft.com/office/2006/metadata/properties" ma:root="true" ma:fieldsID="bdc94fa728650701b2433ef16b4fc2da" ns2:_="">
    <xsd:import namespace="00d9aef5-2194-4736-a82a-65d0b60ffa14"/>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d9aef5-2194-4736-a82a-65d0b60ffa1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967FF0E-1189-4DF5-A754-6512D01BCB56}">
  <ds:schemaRefs>
    <ds:schemaRef ds:uri="http://schemas.microsoft.com/sharepoint/v3/contenttype/forms"/>
  </ds:schemaRefs>
</ds:datastoreItem>
</file>

<file path=customXml/itemProps2.xml><?xml version="1.0" encoding="utf-8"?>
<ds:datastoreItem xmlns:ds="http://schemas.openxmlformats.org/officeDocument/2006/customXml" ds:itemID="{77FAAF45-7BE1-436F-B1FC-FB19A3DE658A}">
  <ds:schemaRefs>
    <ds:schemaRef ds:uri="http://purl.org/dc/elements/1.1/"/>
    <ds:schemaRef ds:uri="http://schemas.microsoft.com/office/2006/metadata/properties"/>
    <ds:schemaRef ds:uri="00d9aef5-2194-4736-a82a-65d0b60ffa1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5B847A2D-4B50-4C55-8B02-5AA74BA222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0d9aef5-2194-4736-a82a-65d0b60ffa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2552</TotalTime>
  <Words>1248</Words>
  <Application>Microsoft Macintosh PowerPoint</Application>
  <PresentationFormat>Widescreen</PresentationFormat>
  <Paragraphs>148</Paragraphs>
  <Slides>21</Slides>
  <Notes>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Calibri</vt:lpstr>
      <vt:lpstr>Century Gothic</vt:lpstr>
      <vt:lpstr>Franklin Gothic Medium</vt:lpstr>
      <vt:lpstr>Lato</vt:lpstr>
      <vt:lpstr>Libre Franklin</vt:lpstr>
      <vt:lpstr>Myriad Pro</vt:lpstr>
      <vt:lpstr>Noto Sans Symbols</vt:lpstr>
      <vt:lpstr>Centennial</vt:lpstr>
      <vt:lpstr>AGU_Powerpoint_Template_Widescreen</vt:lpstr>
      <vt:lpstr>Enabling FAIR Data (and software): Current Situation  23 April 2020    </vt:lpstr>
      <vt:lpstr>PowerPoint Presentation</vt:lpstr>
      <vt:lpstr>PowerPoint Presentation</vt:lpstr>
      <vt:lpstr>FAIR Guiding Principles</vt:lpstr>
      <vt:lpstr>FAIR Data Principles (applies to software and all digital objects)</vt:lpstr>
      <vt:lpstr>PowerPoint Presentation</vt:lpstr>
      <vt:lpstr>Enabling FAIR Data Project -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 you need to move towards a culture that  embraces FAIR Data  and Open Science?</vt:lpstr>
      <vt:lpstr>PowerPoint Presentation</vt:lpstr>
      <vt:lpstr>PowerPoint Presentation</vt:lpstr>
      <vt:lpstr>PowerPoint Presentation</vt:lpstr>
      <vt:lpstr>PowerPoint Presentation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Enabling FAIR Data (and software): Current Situation and the Challenges Ahead  23 April 2020    </dc:title>
  <dc:creator>Shelley Stall</dc:creator>
  <cp:lastModifiedBy>Shelley Stall</cp:lastModifiedBy>
  <cp:revision>17</cp:revision>
  <dcterms:created xsi:type="dcterms:W3CDTF">2020-04-21T19:08:27Z</dcterms:created>
  <dcterms:modified xsi:type="dcterms:W3CDTF">2020-04-23T13:41:11Z</dcterms:modified>
</cp:coreProperties>
</file>